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1" r:id="rId4"/>
    <p:sldMasterId id="2147484901" r:id="rId5"/>
    <p:sldMasterId id="2147484884" r:id="rId6"/>
    <p:sldMasterId id="2147484932" r:id="rId7"/>
  </p:sldMasterIdLst>
  <p:notesMasterIdLst>
    <p:notesMasterId r:id="rId19"/>
  </p:notesMasterIdLst>
  <p:handoutMasterIdLst>
    <p:handoutMasterId r:id="rId20"/>
  </p:handoutMasterIdLst>
  <p:sldIdLst>
    <p:sldId id="293" r:id="rId8"/>
    <p:sldId id="284" r:id="rId9"/>
    <p:sldId id="285" r:id="rId10"/>
    <p:sldId id="286" r:id="rId11"/>
    <p:sldId id="282" r:id="rId12"/>
    <p:sldId id="283" r:id="rId13"/>
    <p:sldId id="291" r:id="rId14"/>
    <p:sldId id="287" r:id="rId15"/>
    <p:sldId id="288" r:id="rId16"/>
    <p:sldId id="289" r:id="rId17"/>
    <p:sldId id="290" r:id="rId1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7">
          <p15:clr>
            <a:srgbClr val="A4A3A4"/>
          </p15:clr>
        </p15:guide>
        <p15:guide id="2" orient="horz" pos="3048" userDrawn="1">
          <p15:clr>
            <a:srgbClr val="A4A3A4"/>
          </p15:clr>
        </p15:guide>
        <p15:guide id="3" orient="horz" pos="1104" userDrawn="1">
          <p15:clr>
            <a:srgbClr val="A4A3A4"/>
          </p15:clr>
        </p15:guide>
        <p15:guide id="4" pos="55">
          <p15:clr>
            <a:srgbClr val="A4A3A4"/>
          </p15:clr>
        </p15:guide>
        <p15:guide id="5" pos="5496"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 Ann Apostol" initials="JA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D8E"/>
    <a:srgbClr val="B2B2B3"/>
    <a:srgbClr val="BFBFC0"/>
    <a:srgbClr val="98123D"/>
    <a:srgbClr val="A6002D"/>
    <a:srgbClr val="A5002C"/>
    <a:srgbClr val="F1BF64"/>
    <a:srgbClr val="BD6534"/>
    <a:srgbClr val="767E4A"/>
    <a:srgbClr val="025F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0820" autoAdjust="0"/>
  </p:normalViewPr>
  <p:slideViewPr>
    <p:cSldViewPr snapToGrid="0" showGuides="1">
      <p:cViewPr varScale="1">
        <p:scale>
          <a:sx n="127" d="100"/>
          <a:sy n="127" d="100"/>
        </p:scale>
        <p:origin x="1026" y="114"/>
      </p:cViewPr>
      <p:guideLst>
        <p:guide orient="horz" pos="437"/>
        <p:guide orient="horz" pos="3048"/>
        <p:guide orient="horz" pos="1104"/>
        <p:guide pos="55"/>
        <p:guide pos="54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53" d="100"/>
          <a:sy n="53" d="100"/>
        </p:scale>
        <p:origin x="-5248" y="-12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F7DDA5E6-0336-6043-97BE-2667D5222006}" type="datetimeFigureOut">
              <a:rPr lang="en-US" smtClean="0"/>
              <a:pPr/>
              <a:t>7/9/2019</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A2E12B18-0379-EC43-9B57-C54D0D9C72D8}" type="slidenum">
              <a:rPr lang="en-US" smtClean="0"/>
              <a:pPr/>
              <a:t>‹#›</a:t>
            </a:fld>
            <a:endParaRPr lang="en-US" dirty="0"/>
          </a:p>
        </p:txBody>
      </p:sp>
    </p:spTree>
    <p:extLst>
      <p:ext uri="{BB962C8B-B14F-4D97-AF65-F5344CB8AC3E}">
        <p14:creationId xmlns:p14="http://schemas.microsoft.com/office/powerpoint/2010/main" val="14439138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35EEF68-F202-4D68-8499-4DCDD1E544DE}" type="datetimeFigureOut">
              <a:rPr lang="en-US" smtClean="0"/>
              <a:pPr/>
              <a:t>7/9/2019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9E4C13A-5EDB-4018-91C6-F8B752C11E71}" type="slidenum">
              <a:rPr lang="en-US" smtClean="0"/>
              <a:pPr/>
              <a:t>‹#›</a:t>
            </a:fld>
            <a:endParaRPr lang="en-US" dirty="0"/>
          </a:p>
        </p:txBody>
      </p:sp>
    </p:spTree>
    <p:extLst>
      <p:ext uri="{BB962C8B-B14F-4D97-AF65-F5344CB8AC3E}">
        <p14:creationId xmlns:p14="http://schemas.microsoft.com/office/powerpoint/2010/main" val="16873397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Basic_Mast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a:p>
            <a:pPr lvl="4"/>
            <a:endParaRPr lang="en-US" dirty="0"/>
          </a:p>
        </p:txBody>
      </p:sp>
    </p:spTree>
    <p:extLst>
      <p:ext uri="{BB962C8B-B14F-4D97-AF65-F5344CB8AC3E}">
        <p14:creationId xmlns:p14="http://schemas.microsoft.com/office/powerpoint/2010/main" val="3586680752"/>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J_Contact Information ">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13241"/>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a:p>
            <a:pPr lvl="4"/>
            <a:endParaRPr lang="en-US" dirty="0"/>
          </a:p>
        </p:txBody>
      </p:sp>
      <p:sp>
        <p:nvSpPr>
          <p:cNvPr id="7" name="Text Box 19"/>
          <p:cNvSpPr txBox="1">
            <a:spLocks noChangeArrowheads="1"/>
          </p:cNvSpPr>
          <p:nvPr userDrawn="1"/>
        </p:nvSpPr>
        <p:spPr bwMode="auto">
          <a:xfrm>
            <a:off x="240017" y="6395155"/>
            <a:ext cx="1683717" cy="324448"/>
          </a:xfrm>
          <a:prstGeom prst="rect">
            <a:avLst/>
          </a:prstGeom>
          <a:noFill/>
          <a:ln w="9525">
            <a:noFill/>
            <a:miter lim="800000"/>
            <a:headEnd/>
            <a:tailEnd/>
          </a:ln>
          <a:effectLst/>
        </p:spPr>
        <p:txBody>
          <a:bodyPr wrap="square" anchor="b">
            <a:prstTxWarp prst="textNoShape">
              <a:avLst/>
            </a:prstTxWarp>
            <a:spAutoFit/>
          </a:bodyPr>
          <a:lstStyle/>
          <a:p>
            <a:pPr>
              <a:lnSpc>
                <a:spcPts val="860"/>
              </a:lnSpc>
            </a:pPr>
            <a:r>
              <a:rPr lang="en-US" sz="800" dirty="0"/>
              <a:t>e-mail address</a:t>
            </a:r>
          </a:p>
          <a:p>
            <a:pPr>
              <a:lnSpc>
                <a:spcPts val="860"/>
              </a:lnSpc>
            </a:pPr>
            <a:r>
              <a:rPr lang="en-US" sz="800" dirty="0"/>
              <a:t>Department/subdivision name</a:t>
            </a:r>
          </a:p>
        </p:txBody>
      </p:sp>
    </p:spTree>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K_Transi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111897"/>
            <a:ext cx="8123464" cy="1063867"/>
          </a:xfrm>
          <a:prstGeom prst="rect">
            <a:avLst/>
          </a:prstGeom>
        </p:spPr>
        <p:txBody>
          <a:bodyPr/>
          <a:lstStyle>
            <a:lvl1pPr algn="l">
              <a:defRPr sz="3200" b="1" i="1" baseline="0">
                <a:solidFill>
                  <a:schemeClr val="bg2"/>
                </a:solidFill>
                <a:latin typeface="Arial"/>
                <a:cs typeface="Arial"/>
              </a:defRPr>
            </a:lvl1pPr>
          </a:lstStyle>
          <a:p>
            <a:r>
              <a:rPr lang="en-US" dirty="0"/>
              <a:t>Transition Slide</a:t>
            </a:r>
          </a:p>
        </p:txBody>
      </p:sp>
      <p:sp>
        <p:nvSpPr>
          <p:cNvPr id="3" name="Subtitle 2"/>
          <p:cNvSpPr>
            <a:spLocks noGrp="1"/>
          </p:cNvSpPr>
          <p:nvPr>
            <p:ph type="subTitle" idx="1" hasCustomPrompt="1"/>
          </p:nvPr>
        </p:nvSpPr>
        <p:spPr>
          <a:xfrm>
            <a:off x="228600" y="3245325"/>
            <a:ext cx="8123464" cy="1752600"/>
          </a:xfrm>
          <a:prstGeom prst="rect">
            <a:avLst/>
          </a:prstGeom>
        </p:spPr>
        <p:txBody>
          <a:bodyPr>
            <a:normAutofit/>
          </a:bodyPr>
          <a:lstStyle>
            <a:lvl1pPr marL="0" indent="0" algn="l">
              <a:buNone/>
              <a:defRPr sz="2400">
                <a:solidFill>
                  <a:schemeClr val="tx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Transition Subtitle</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4395B2-C967-AA40-BFA6-B0EE5C136C3E}" type="slidenum">
              <a:rPr lang="en-US"/>
              <a:pPr/>
              <a:t>‹#›</a:t>
            </a:fld>
            <a:endParaRPr lang="en-US"/>
          </a:p>
        </p:txBody>
      </p:sp>
    </p:spTree>
    <p:extLst>
      <p:ext uri="{BB962C8B-B14F-4D97-AF65-F5344CB8AC3E}">
        <p14:creationId xmlns:p14="http://schemas.microsoft.com/office/powerpoint/2010/main" val="3339281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A_Basic_Master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a:p>
            <a:pPr lvl="2"/>
            <a:endParaRPr lang="en-US" dirty="0"/>
          </a:p>
        </p:txBody>
      </p:sp>
    </p:spTree>
    <p:extLst>
      <p:ext uri="{BB962C8B-B14F-4D97-AF65-F5344CB8AC3E}">
        <p14:creationId xmlns:p14="http://schemas.microsoft.com/office/powerpoint/2010/main" val="646281002"/>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B_Header_Blank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ext uri="{BB962C8B-B14F-4D97-AF65-F5344CB8AC3E}">
        <p14:creationId xmlns:p14="http://schemas.microsoft.com/office/powerpoint/2010/main" val="3186694946"/>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_Acronym_Box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307521"/>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pPr marL="171450" marR="0" lvl="0" indent="-176213" algn="l" defTabSz="457200" rtl="0" eaLnBrk="1" fontAlgn="auto" latinLnBrk="0" hangingPunct="1">
              <a:lnSpc>
                <a:spcPct val="100000"/>
              </a:lnSpc>
              <a:spcBef>
                <a:spcPct val="20000"/>
              </a:spcBef>
              <a:spcAft>
                <a:spcPts val="0"/>
              </a:spcAft>
              <a:buClrTx/>
              <a:buSzPct val="130000"/>
              <a:buFont typeface="Arial"/>
              <a:buChar char="•"/>
              <a:tabLst/>
              <a:defRPr/>
            </a:pPr>
            <a:r>
              <a:rPr lang="en-US" dirty="0"/>
              <a:t>This is a multipurpose box—use for text, tables, charts or video</a:t>
            </a:r>
          </a:p>
        </p:txBody>
      </p:sp>
      <p:sp>
        <p:nvSpPr>
          <p:cNvPr id="6" name="Text Placeholder 3"/>
          <p:cNvSpPr>
            <a:spLocks noGrp="1"/>
          </p:cNvSpPr>
          <p:nvPr>
            <p:ph type="body" sz="quarter" idx="18" hasCustomPrompt="1"/>
          </p:nvPr>
        </p:nvSpPr>
        <p:spPr>
          <a:xfrm>
            <a:off x="228598" y="5653377"/>
            <a:ext cx="8453762" cy="470841"/>
          </a:xfrm>
          <a:prstGeom prst="rect">
            <a:avLst/>
          </a:prstGeom>
        </p:spPr>
        <p:txBody>
          <a:bodyPr vert="horz" numCol="4"/>
          <a:lstStyle>
            <a:lvl1pPr marL="0" marR="0" indent="0" algn="l" defTabSz="457200" rtl="0" eaLnBrk="1" fontAlgn="auto" latinLnBrk="0" hangingPunct="1">
              <a:lnSpc>
                <a:spcPts val="1100"/>
              </a:lnSpc>
              <a:spcBef>
                <a:spcPts val="0"/>
              </a:spcBef>
              <a:spcAft>
                <a:spcPts val="0"/>
              </a:spcAft>
              <a:buClrTx/>
              <a:buSzTx/>
              <a:buFont typeface="Arial"/>
              <a:buNone/>
              <a:tabLst>
                <a:tab pos="1825625" algn="l"/>
                <a:tab pos="3659188" algn="l"/>
                <a:tab pos="5484813" algn="l"/>
              </a:tabLst>
              <a:defRPr sz="800" b="1" i="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ACR1 = Acronym 1</a:t>
            </a:r>
            <a:br>
              <a:rPr lang="en-US" dirty="0"/>
            </a:br>
            <a:r>
              <a:rPr lang="en-US" dirty="0"/>
              <a:t>ACR2 = Acronym 2</a:t>
            </a:r>
            <a:br>
              <a:rPr lang="en-US" dirty="0"/>
            </a:br>
            <a:r>
              <a:rPr lang="en-US" dirty="0"/>
              <a:t>ACR3 = Acronym 3</a:t>
            </a:r>
            <a:br>
              <a:rPr lang="en-US" dirty="0"/>
            </a:br>
            <a:r>
              <a:rPr lang="en-US" dirty="0"/>
              <a:t>ACR4 = Acronym 4</a:t>
            </a:r>
            <a:br>
              <a:rPr lang="en-US" dirty="0"/>
            </a:br>
            <a:r>
              <a:rPr lang="en-US" dirty="0"/>
              <a:t>ACR5 = Acronym 5</a:t>
            </a:r>
            <a:br>
              <a:rPr lang="en-US" dirty="0"/>
            </a:br>
            <a:r>
              <a:rPr lang="en-US" dirty="0"/>
              <a:t>ACR6 = Acronym 6</a:t>
            </a:r>
            <a:br>
              <a:rPr lang="en-US" dirty="0"/>
            </a:br>
            <a:r>
              <a:rPr lang="en-US" dirty="0"/>
              <a:t>ACR7 = Acronym 7</a:t>
            </a:r>
            <a:br>
              <a:rPr lang="en-US" dirty="0"/>
            </a:br>
            <a:r>
              <a:rPr lang="en-US" dirty="0"/>
              <a:t>ACR8 = Acronym 8</a:t>
            </a:r>
          </a:p>
        </p:txBody>
      </p:sp>
    </p:spTree>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D_Left_Text_Picture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7" name="Content Placeholder 6"/>
          <p:cNvSpPr>
            <a:spLocks noGrp="1"/>
          </p:cNvSpPr>
          <p:nvPr>
            <p:ph sz="quarter" idx="15" hasCustomPrompt="1"/>
          </p:nvPr>
        </p:nvSpPr>
        <p:spPr>
          <a:xfrm>
            <a:off x="228597" y="1225565"/>
            <a:ext cx="4245432" cy="4798717"/>
          </a:xfrm>
          <a:prstGeom prst="rect">
            <a:avLst/>
          </a:prstGeom>
        </p:spPr>
        <p:txBody>
          <a:bodyPr vert="horz"/>
          <a:lstStyle>
            <a:lvl1pPr marL="177800" indent="-161925">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9" name="Picture Placeholder 2"/>
          <p:cNvSpPr>
            <a:spLocks noGrp="1"/>
          </p:cNvSpPr>
          <p:nvPr>
            <p:ph type="pic" sz="quarter" idx="18" hasCustomPrompt="1"/>
          </p:nvPr>
        </p:nvSpPr>
        <p:spPr>
          <a:xfrm>
            <a:off x="4572000" y="1207637"/>
            <a:ext cx="411035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365409804"/>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E_Right_Text_Picture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10" name="Content Placeholder 6"/>
          <p:cNvSpPr>
            <a:spLocks noGrp="1"/>
          </p:cNvSpPr>
          <p:nvPr>
            <p:ph sz="quarter" idx="15" hasCustomPrompt="1"/>
          </p:nvPr>
        </p:nvSpPr>
        <p:spPr>
          <a:xfrm>
            <a:off x="4474673" y="1225565"/>
            <a:ext cx="4326430" cy="4798717"/>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12" name="Picture Placeholder 2"/>
          <p:cNvSpPr>
            <a:spLocks noGrp="1"/>
          </p:cNvSpPr>
          <p:nvPr>
            <p:ph type="pic" sz="quarter" idx="18" hasCustomPrompt="1"/>
          </p:nvPr>
        </p:nvSpPr>
        <p:spPr>
          <a:xfrm>
            <a:off x="228598" y="1225424"/>
            <a:ext cx="411035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3410248866"/>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F_Quad_Chart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cxnSp>
        <p:nvCxnSpPr>
          <p:cNvPr id="7" name="Straight Connector 6"/>
          <p:cNvCxnSpPr/>
          <p:nvPr userDrawn="1"/>
        </p:nvCxnSpPr>
        <p:spPr>
          <a:xfrm flipH="1">
            <a:off x="4576833" y="1205815"/>
            <a:ext cx="191" cy="4893307"/>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228598" y="3641651"/>
            <a:ext cx="8623093" cy="6396"/>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 Placeholder 17"/>
          <p:cNvSpPr>
            <a:spLocks noGrp="1"/>
          </p:cNvSpPr>
          <p:nvPr>
            <p:ph type="body" sz="quarter" idx="15"/>
          </p:nvPr>
        </p:nvSpPr>
        <p:spPr>
          <a:xfrm>
            <a:off x="228598" y="1205815"/>
            <a:ext cx="4268451" cy="2366552"/>
          </a:xfrm>
          <a:prstGeom prst="rect">
            <a:avLst/>
          </a:prstGeom>
        </p:spPr>
        <p:txBody>
          <a:bodyPr vert="horz"/>
          <a:lstStyle>
            <a:lvl1pPr marL="120650" indent="-104775">
              <a:tabLst/>
              <a:defRPr sz="1400"/>
            </a:lvl1pPr>
            <a:lvl2pPr marL="339725" indent="-169863">
              <a:defRPr sz="1400"/>
            </a:lvl2pPr>
            <a:lvl3pPr marL="565150" indent="-112713">
              <a:defRPr sz="1400"/>
            </a:lvl3pPr>
            <a:lvl4pPr marL="862013" indent="-169863">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7"/>
          <p:cNvSpPr>
            <a:spLocks noGrp="1"/>
          </p:cNvSpPr>
          <p:nvPr>
            <p:ph type="body" sz="quarter" idx="18"/>
          </p:nvPr>
        </p:nvSpPr>
        <p:spPr>
          <a:xfrm>
            <a:off x="4656808" y="1205815"/>
            <a:ext cx="4194883" cy="2366552"/>
          </a:xfrm>
          <a:prstGeom prst="rect">
            <a:avLst/>
          </a:prstGeom>
        </p:spPr>
        <p:txBody>
          <a:bodyPr vert="horz"/>
          <a:lstStyle>
            <a:lvl1pPr marL="120650" indent="-104775">
              <a:tabLst/>
              <a:defRPr sz="1400"/>
            </a:lvl1pPr>
            <a:lvl2pPr marL="339725" indent="-169863">
              <a:defRPr sz="1400"/>
            </a:lvl2pPr>
            <a:lvl3pPr marL="565150" indent="-112713">
              <a:defRPr sz="1400"/>
            </a:lvl3pPr>
            <a:lvl4pPr marL="862013" indent="-169863">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17"/>
          <p:cNvSpPr>
            <a:spLocks noGrp="1"/>
          </p:cNvSpPr>
          <p:nvPr>
            <p:ph type="body" sz="quarter" idx="19"/>
          </p:nvPr>
        </p:nvSpPr>
        <p:spPr>
          <a:xfrm>
            <a:off x="228598" y="3693646"/>
            <a:ext cx="4268451" cy="2404751"/>
          </a:xfrm>
          <a:prstGeom prst="rect">
            <a:avLst/>
          </a:prstGeom>
        </p:spPr>
        <p:txBody>
          <a:bodyPr vert="horz"/>
          <a:lstStyle>
            <a:lvl1pPr marL="112713" indent="-112713">
              <a:tabLst/>
              <a:defRPr sz="1400"/>
            </a:lvl1pPr>
            <a:lvl2pPr marL="339725" indent="-169863">
              <a:defRPr sz="1400"/>
            </a:lvl2pPr>
            <a:lvl3pPr marL="565150" indent="-112713">
              <a:defRPr sz="1400"/>
            </a:lvl3pPr>
            <a:lvl4pPr marL="862013" indent="-169863">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ext Placeholder 17"/>
          <p:cNvSpPr>
            <a:spLocks noGrp="1"/>
          </p:cNvSpPr>
          <p:nvPr>
            <p:ph type="body" sz="quarter" idx="20"/>
          </p:nvPr>
        </p:nvSpPr>
        <p:spPr>
          <a:xfrm>
            <a:off x="4656808" y="3693646"/>
            <a:ext cx="4194883" cy="2404751"/>
          </a:xfrm>
          <a:prstGeom prst="rect">
            <a:avLst/>
          </a:prstGeom>
        </p:spPr>
        <p:txBody>
          <a:bodyPr vert="horz"/>
          <a:lstStyle>
            <a:lvl1pPr marL="112713" indent="-112713">
              <a:tabLst/>
              <a:defRPr sz="1400"/>
            </a:lvl1pPr>
            <a:lvl2pPr marL="339725" indent="-169863">
              <a:defRPr sz="1400"/>
            </a:lvl2pPr>
            <a:lvl3pPr marL="565150" indent="-112713">
              <a:defRPr sz="1400"/>
            </a:lvl3pPr>
            <a:lvl4pPr marL="862013" indent="-169863">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G_Compare_Contrast_markings">
    <p:spTree>
      <p:nvGrpSpPr>
        <p:cNvPr id="1" name=""/>
        <p:cNvGrpSpPr/>
        <p:nvPr/>
      </p:nvGrpSpPr>
      <p:grpSpPr>
        <a:xfrm>
          <a:off x="0" y="0"/>
          <a:ext cx="0" cy="0"/>
          <a:chOff x="0" y="0"/>
          <a:chExt cx="0" cy="0"/>
        </a:xfrm>
      </p:grpSpPr>
      <p:cxnSp>
        <p:nvCxnSpPr>
          <p:cNvPr id="8" name="Straight Connector 7"/>
          <p:cNvCxnSpPr/>
          <p:nvPr userDrawn="1"/>
        </p:nvCxnSpPr>
        <p:spPr>
          <a:xfrm>
            <a:off x="4579756" y="3744346"/>
            <a:ext cx="0" cy="2345875"/>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 Placeholder 17"/>
          <p:cNvSpPr>
            <a:spLocks noGrp="1"/>
          </p:cNvSpPr>
          <p:nvPr>
            <p:ph type="body" sz="quarter" idx="15"/>
          </p:nvPr>
        </p:nvSpPr>
        <p:spPr>
          <a:xfrm>
            <a:off x="228599" y="1197639"/>
            <a:ext cx="8608104" cy="2366552"/>
          </a:xfrm>
          <a:prstGeom prst="rect">
            <a:avLst/>
          </a:prstGeom>
        </p:spPr>
        <p:txBody>
          <a:bodyPr vert="horz"/>
          <a:lstStyle>
            <a:lvl1pPr marL="120650" indent="-109538">
              <a:tabLst/>
              <a:defRPr sz="1600"/>
            </a:lvl1pPr>
            <a:lvl2pPr marL="339725" indent="-169863">
              <a:defRPr sz="1600"/>
            </a:lvl2pPr>
            <a:lvl3pPr marL="565150" indent="-112713">
              <a:defRPr sz="1600"/>
            </a:lvl3pPr>
            <a:lvl4pPr marL="862013" indent="-169863">
              <a:defRPr sz="1600"/>
            </a:lvl4pPr>
            <a:lvl5pPr>
              <a:defRPr sz="1600"/>
            </a:lvl5pPr>
          </a:lstStyle>
          <a:p>
            <a:pPr lvl="0"/>
            <a:r>
              <a:rPr lang="en-US" dirty="0"/>
              <a:t>Click to edit Master text styles</a:t>
            </a:r>
          </a:p>
        </p:txBody>
      </p:sp>
      <p:sp>
        <p:nvSpPr>
          <p:cNvPr id="11" name="Text Placeholder 17"/>
          <p:cNvSpPr>
            <a:spLocks noGrp="1"/>
          </p:cNvSpPr>
          <p:nvPr>
            <p:ph type="body" sz="quarter" idx="19"/>
          </p:nvPr>
        </p:nvSpPr>
        <p:spPr>
          <a:xfrm>
            <a:off x="228598" y="3685470"/>
            <a:ext cx="4211819" cy="2404751"/>
          </a:xfrm>
          <a:prstGeom prst="rect">
            <a:avLst/>
          </a:prstGeom>
        </p:spPr>
        <p:txBody>
          <a:bodyPr vert="horz"/>
          <a:lstStyle>
            <a:lvl1pPr marL="120650" indent="-120650">
              <a:tabLst/>
              <a:defRPr sz="1400"/>
            </a:lvl1pPr>
            <a:lvl2pPr marL="339725" indent="-169863">
              <a:defRPr sz="1400"/>
            </a:lvl2pPr>
            <a:lvl3pPr marL="565150" indent="-112713">
              <a:defRPr sz="1400"/>
            </a:lvl3pPr>
            <a:lvl4pPr marL="862013" indent="-169863">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17"/>
          <p:cNvSpPr>
            <a:spLocks noGrp="1"/>
          </p:cNvSpPr>
          <p:nvPr>
            <p:ph type="body" sz="quarter" idx="20"/>
          </p:nvPr>
        </p:nvSpPr>
        <p:spPr>
          <a:xfrm>
            <a:off x="4719095" y="3685470"/>
            <a:ext cx="4117607" cy="2404751"/>
          </a:xfrm>
          <a:prstGeom prst="rect">
            <a:avLst/>
          </a:prstGeom>
        </p:spPr>
        <p:txBody>
          <a:bodyPr vert="horz"/>
          <a:lstStyle>
            <a:lvl1pPr marL="120650" indent="-120650">
              <a:tabLst/>
              <a:defRPr sz="1400"/>
            </a:lvl1pPr>
            <a:lvl2pPr marL="339725" indent="-169863">
              <a:defRPr sz="1400"/>
            </a:lvl2pPr>
            <a:lvl3pPr marL="565150" indent="-112713">
              <a:defRPr sz="1400"/>
            </a:lvl3pPr>
            <a:lvl4pPr marL="862013" indent="-169863">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5"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8"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Header_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ext uri="{BB962C8B-B14F-4D97-AF65-F5344CB8AC3E}">
        <p14:creationId xmlns:p14="http://schemas.microsoft.com/office/powerpoint/2010/main" val="1766297880"/>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H_Risk Format_Corner_markings Image_markings">
    <p:spTree>
      <p:nvGrpSpPr>
        <p:cNvPr id="1" name=""/>
        <p:cNvGrpSpPr/>
        <p:nvPr/>
      </p:nvGrpSpPr>
      <p:grpSpPr>
        <a:xfrm>
          <a:off x="0" y="0"/>
          <a:ext cx="0" cy="0"/>
          <a:chOff x="0" y="0"/>
          <a:chExt cx="0" cy="0"/>
        </a:xfrm>
      </p:grpSpPr>
      <p:pic>
        <p:nvPicPr>
          <p:cNvPr id="8" name="Picture 7" descr="CCEO Risk Format_P8sample_crosshatch.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173300" y="814685"/>
            <a:ext cx="2234525" cy="1867301"/>
          </a:xfrm>
          <a:prstGeom prst="rect">
            <a:avLst/>
          </a:prstGeom>
        </p:spPr>
      </p:pic>
      <p:sp>
        <p:nvSpPr>
          <p:cNvPr id="11" name="Content Placeholder 6"/>
          <p:cNvSpPr>
            <a:spLocks noGrp="1"/>
          </p:cNvSpPr>
          <p:nvPr>
            <p:ph sz="quarter" idx="17"/>
          </p:nvPr>
        </p:nvSpPr>
        <p:spPr>
          <a:xfrm>
            <a:off x="228598" y="1233557"/>
            <a:ext cx="5735473" cy="4794684"/>
          </a:xfrm>
          <a:prstGeom prst="rect">
            <a:avLst/>
          </a:prstGeom>
        </p:spPr>
        <p:txBody>
          <a:bodyPr vert="horz"/>
          <a:lstStyle>
            <a:lvl1pPr marL="180975" indent="-169863">
              <a:buSzPct val="130000"/>
              <a:tabLst/>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2"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3" name="Text Placeholder 10"/>
          <p:cNvSpPr>
            <a:spLocks noGrp="1"/>
          </p:cNvSpPr>
          <p:nvPr>
            <p:ph type="body" sz="quarter" idx="18"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I_Risk Format_Large Image_markings">
    <p:spTree>
      <p:nvGrpSpPr>
        <p:cNvPr id="1" name=""/>
        <p:cNvGrpSpPr/>
        <p:nvPr/>
      </p:nvGrpSpPr>
      <p:grpSpPr>
        <a:xfrm>
          <a:off x="0" y="0"/>
          <a:ext cx="0" cy="0"/>
          <a:chOff x="0" y="0"/>
          <a:chExt cx="0" cy="0"/>
        </a:xfrm>
      </p:grpSpPr>
      <p:sp>
        <p:nvSpPr>
          <p:cNvPr id="8" name="Content Placeholder 6"/>
          <p:cNvSpPr>
            <a:spLocks noGrp="1"/>
          </p:cNvSpPr>
          <p:nvPr>
            <p:ph sz="quarter" idx="17" hasCustomPrompt="1"/>
          </p:nvPr>
        </p:nvSpPr>
        <p:spPr>
          <a:xfrm>
            <a:off x="228598" y="1134320"/>
            <a:ext cx="3715605" cy="4861367"/>
          </a:xfrm>
          <a:prstGeom prst="rect">
            <a:avLst/>
          </a:prstGeom>
        </p:spPr>
        <p:txBody>
          <a:bodyPr vert="horz"/>
          <a:lstStyle>
            <a:lvl1pPr marL="180975" indent="-180975">
              <a:buSzPct val="130000"/>
              <a:tabLst/>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r>
              <a:rPr lang="en-US" dirty="0"/>
              <a:t>Bullet 1 level – Bullet 130% size text – Black, 16 point Arial</a:t>
            </a:r>
          </a:p>
          <a:p>
            <a:pPr lvl="1"/>
            <a:r>
              <a:rPr lang="en-US" dirty="0"/>
              <a:t>Bullet 2 level – 14 point Arial Italic</a:t>
            </a:r>
          </a:p>
          <a:p>
            <a:pPr lvl="2"/>
            <a:r>
              <a:rPr lang="en-US" dirty="0"/>
              <a:t>Bullet 3 level – Bullet 125% size text – 14 point Arial</a:t>
            </a:r>
          </a:p>
          <a:p>
            <a:pPr lvl="3"/>
            <a:r>
              <a:rPr lang="en-US" dirty="0"/>
              <a:t>Bullet 4 level – 14 point Arial Italic</a:t>
            </a:r>
          </a:p>
          <a:p>
            <a:pPr lvl="4"/>
            <a:r>
              <a:rPr lang="en-US" dirty="0"/>
              <a:t>Bullet 5 level – Bullet 100% size text – 14 point Arial</a:t>
            </a:r>
          </a:p>
        </p:txBody>
      </p:sp>
      <p:pic>
        <p:nvPicPr>
          <p:cNvPr id="9" name="Picture 8" descr="CCEO Risk Format_P8sample_crosshatch.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59153" y="1134531"/>
            <a:ext cx="4623206" cy="4564685"/>
          </a:xfrm>
          <a:prstGeom prst="rect">
            <a:avLst/>
          </a:prstGeom>
        </p:spPr>
      </p:pic>
      <p:grpSp>
        <p:nvGrpSpPr>
          <p:cNvPr id="2" name="Group 1"/>
          <p:cNvGrpSpPr/>
          <p:nvPr userDrawn="1"/>
        </p:nvGrpSpPr>
        <p:grpSpPr>
          <a:xfrm>
            <a:off x="4059153" y="5777498"/>
            <a:ext cx="4609023" cy="350523"/>
            <a:chOff x="4333069" y="5714104"/>
            <a:chExt cx="4609023" cy="350523"/>
          </a:xfrm>
        </p:grpSpPr>
        <p:sp>
          <p:nvSpPr>
            <p:cNvPr id="11" name="Rectangle 10"/>
            <p:cNvSpPr/>
            <p:nvPr userDrawn="1"/>
          </p:nvSpPr>
          <p:spPr>
            <a:xfrm>
              <a:off x="4333069" y="5748518"/>
              <a:ext cx="228600" cy="152400"/>
            </a:xfrm>
            <a:prstGeom prst="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987786" y="5748724"/>
              <a:ext cx="228600" cy="1524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4544208" y="5714104"/>
              <a:ext cx="4397884" cy="350523"/>
            </a:xfrm>
            <a:prstGeom prst="rect">
              <a:avLst/>
            </a:prstGeom>
            <a:noFill/>
          </p:spPr>
          <p:txBody>
            <a:bodyPr wrap="square" rtlCol="0">
              <a:spAutoFit/>
            </a:bodyPr>
            <a:lstStyle/>
            <a:p>
              <a:pPr>
                <a:lnSpc>
                  <a:spcPts val="1000"/>
                </a:lnSpc>
                <a:tabLst>
                  <a:tab pos="2630488" algn="l"/>
                </a:tabLst>
              </a:pPr>
              <a:r>
                <a:rPr lang="en-US" sz="900" dirty="0"/>
                <a:t>Current risk assessment with uncertainty	Expected risk assessment with	proposed mitigation</a:t>
              </a:r>
            </a:p>
          </p:txBody>
        </p:sp>
      </p:grpSp>
      <p:sp>
        <p:nvSpPr>
          <p:cNvPr id="1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6"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20" name="Text Placeholder 10"/>
          <p:cNvSpPr>
            <a:spLocks noGrp="1"/>
          </p:cNvSpPr>
          <p:nvPr>
            <p:ph type="body" sz="quarter" idx="18"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J_Contact Information_marking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13241"/>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798717"/>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a:p>
            <a:pPr lvl="4"/>
            <a:endParaRPr lang="en-US" dirty="0"/>
          </a:p>
        </p:txBody>
      </p:sp>
      <p:sp>
        <p:nvSpPr>
          <p:cNvPr id="7" name="Text Box 19"/>
          <p:cNvSpPr txBox="1">
            <a:spLocks noChangeArrowheads="1"/>
          </p:cNvSpPr>
          <p:nvPr userDrawn="1"/>
        </p:nvSpPr>
        <p:spPr bwMode="auto">
          <a:xfrm>
            <a:off x="240017" y="6395155"/>
            <a:ext cx="1683717" cy="324448"/>
          </a:xfrm>
          <a:prstGeom prst="rect">
            <a:avLst/>
          </a:prstGeom>
          <a:noFill/>
          <a:ln w="9525">
            <a:noFill/>
            <a:miter lim="800000"/>
            <a:headEnd/>
            <a:tailEnd/>
          </a:ln>
          <a:effectLst/>
        </p:spPr>
        <p:txBody>
          <a:bodyPr wrap="square" anchor="b">
            <a:prstTxWarp prst="textNoShape">
              <a:avLst/>
            </a:prstTxWarp>
            <a:spAutoFit/>
          </a:bodyPr>
          <a:lstStyle/>
          <a:p>
            <a:pPr>
              <a:lnSpc>
                <a:spcPts val="860"/>
              </a:lnSpc>
            </a:pPr>
            <a:r>
              <a:rPr lang="en-US" sz="800" dirty="0"/>
              <a:t>e-mail address</a:t>
            </a:r>
          </a:p>
          <a:p>
            <a:pPr>
              <a:lnSpc>
                <a:spcPts val="860"/>
              </a:lnSpc>
            </a:pPr>
            <a:r>
              <a:rPr lang="en-US" sz="800" dirty="0"/>
              <a:t>Department/subdivision name</a:t>
            </a:r>
          </a:p>
        </p:txBody>
      </p:sp>
    </p:spTree>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K_Transition_marking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2111897"/>
            <a:ext cx="8123464" cy="1063867"/>
          </a:xfrm>
          <a:prstGeom prst="rect">
            <a:avLst/>
          </a:prstGeom>
        </p:spPr>
        <p:txBody>
          <a:bodyPr/>
          <a:lstStyle>
            <a:lvl1pPr algn="l">
              <a:defRPr sz="3200" b="1" i="1" baseline="0">
                <a:solidFill>
                  <a:schemeClr val="bg2"/>
                </a:solidFill>
                <a:latin typeface="Arial"/>
                <a:cs typeface="Arial"/>
              </a:defRPr>
            </a:lvl1pPr>
          </a:lstStyle>
          <a:p>
            <a:r>
              <a:rPr lang="en-US" dirty="0"/>
              <a:t>Transition Slide</a:t>
            </a:r>
          </a:p>
        </p:txBody>
      </p:sp>
      <p:sp>
        <p:nvSpPr>
          <p:cNvPr id="3" name="Subtitle 2"/>
          <p:cNvSpPr>
            <a:spLocks noGrp="1"/>
          </p:cNvSpPr>
          <p:nvPr>
            <p:ph type="subTitle" idx="1" hasCustomPrompt="1"/>
          </p:nvPr>
        </p:nvSpPr>
        <p:spPr>
          <a:xfrm>
            <a:off x="228600" y="3245325"/>
            <a:ext cx="8123464" cy="1752600"/>
          </a:xfrm>
          <a:prstGeom prst="rect">
            <a:avLst/>
          </a:prstGeom>
        </p:spPr>
        <p:txBody>
          <a:bodyPr>
            <a:normAutofit/>
          </a:bodyPr>
          <a:lstStyle>
            <a:lvl1pPr marL="0" indent="0" algn="l">
              <a:buNone/>
              <a:defRPr sz="2400">
                <a:solidFill>
                  <a:schemeClr val="tx1"/>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Transition Subtitle</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A_Title and Information P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16350" y="1660394"/>
            <a:ext cx="5101390" cy="1239457"/>
          </a:xfrm>
          <a:prstGeom prst="rect">
            <a:avLst/>
          </a:prstGeom>
        </p:spPr>
        <p:txBody>
          <a:bodyPr anchor="t" anchorCtr="0"/>
          <a:lstStyle>
            <a:lvl1pPr marL="0" marR="0" indent="0" algn="r" defTabSz="457200" rtl="0" eaLnBrk="1" fontAlgn="auto" latinLnBrk="0" hangingPunct="1">
              <a:lnSpc>
                <a:spcPct val="100000"/>
              </a:lnSpc>
              <a:spcBef>
                <a:spcPct val="0"/>
              </a:spcBef>
              <a:spcAft>
                <a:spcPts val="0"/>
              </a:spcAft>
              <a:buClrTx/>
              <a:buSzTx/>
              <a:buFontTx/>
              <a:buNone/>
              <a:tabLst/>
              <a:defRPr sz="2600" b="1" i="1">
                <a:solidFill>
                  <a:schemeClr val="bg1"/>
                </a:solidFill>
                <a:effectLst>
                  <a:outerShdw blurRad="50800" dist="50800" dir="4260000" algn="tl" rotWithShape="0">
                    <a:prstClr val="black"/>
                  </a:outerShdw>
                </a:effectLst>
                <a:latin typeface="Arial"/>
                <a:cs typeface="Arial"/>
              </a:defRPr>
            </a:lvl1pPr>
          </a:lstStyle>
          <a:p>
            <a:r>
              <a:rPr lang="en-US" dirty="0"/>
              <a:t>Your Title – 26 Point Arial, Bold</a:t>
            </a:r>
          </a:p>
        </p:txBody>
      </p:sp>
      <p:sp>
        <p:nvSpPr>
          <p:cNvPr id="8" name="Subtitle 2"/>
          <p:cNvSpPr>
            <a:spLocks noGrp="1"/>
          </p:cNvSpPr>
          <p:nvPr>
            <p:ph type="subTitle" idx="1" hasCustomPrompt="1"/>
          </p:nvPr>
        </p:nvSpPr>
        <p:spPr>
          <a:xfrm>
            <a:off x="3616350" y="3124909"/>
            <a:ext cx="5101390" cy="1001228"/>
          </a:xfrm>
          <a:prstGeom prst="rect">
            <a:avLst/>
          </a:prstGeom>
        </p:spPr>
        <p:txBody>
          <a:bodyPr wrap="square">
            <a:normAutofit/>
          </a:bodyPr>
          <a:lstStyle>
            <a:lvl1pPr marL="0" marR="0" indent="0" algn="r" defTabSz="457200" rtl="0" eaLnBrk="1" fontAlgn="auto" latinLnBrk="0" hangingPunct="1">
              <a:lnSpc>
                <a:spcPct val="100000"/>
              </a:lnSpc>
              <a:spcBef>
                <a:spcPts val="0"/>
              </a:spcBef>
              <a:spcAft>
                <a:spcPts val="0"/>
              </a:spcAft>
              <a:buClrTx/>
              <a:buSzTx/>
              <a:buFont typeface="Arial"/>
              <a:buNone/>
              <a:tabLst/>
              <a:defRPr sz="2000" b="1" i="1">
                <a:solidFill>
                  <a:schemeClr val="bg1"/>
                </a:solidFill>
                <a:effectLst>
                  <a:outerShdw blurRad="50800" dist="50800" dir="4260000" algn="tl" rotWithShape="0">
                    <a:prstClr val="black"/>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000" dirty="0"/>
              <a:t>Speaker’s name</a:t>
            </a:r>
            <a:br>
              <a:rPr lang="en-US" sz="2000" dirty="0"/>
            </a:br>
            <a:r>
              <a:rPr lang="en-US" sz="2000" dirty="0"/>
              <a:t>and organization – </a:t>
            </a:r>
            <a:br>
              <a:rPr lang="en-US" sz="2000" dirty="0"/>
            </a:br>
            <a:r>
              <a:rPr lang="en-US" sz="2000" dirty="0"/>
              <a:t>20 Point Arial</a:t>
            </a:r>
          </a:p>
        </p:txBody>
      </p:sp>
      <p:sp>
        <p:nvSpPr>
          <p:cNvPr id="5" name="Text Placeholder 4"/>
          <p:cNvSpPr>
            <a:spLocks noGrp="1"/>
          </p:cNvSpPr>
          <p:nvPr>
            <p:ph type="body" sz="quarter" idx="10" hasCustomPrompt="1"/>
          </p:nvPr>
        </p:nvSpPr>
        <p:spPr>
          <a:xfrm>
            <a:off x="3615976" y="4355982"/>
            <a:ext cx="5102255" cy="457844"/>
          </a:xfrm>
          <a:prstGeom prst="rect">
            <a:avLst/>
          </a:prstGeom>
        </p:spPr>
        <p:txBody>
          <a:bodyPr/>
          <a:lstStyle>
            <a:lvl1pPr marL="0" indent="0" algn="r">
              <a:lnSpc>
                <a:spcPct val="100000"/>
              </a:lnSpc>
              <a:spcBef>
                <a:spcPts val="0"/>
              </a:spcBef>
              <a:buFontTx/>
              <a:buNone/>
              <a:defRPr sz="1800" b="1" i="1">
                <a:solidFill>
                  <a:schemeClr val="bg1"/>
                </a:solidFill>
                <a:effectLst>
                  <a:outerShdw blurRad="50800" dist="50800" dir="4260000" algn="tl" rotWithShape="0">
                    <a:prstClr val="black"/>
                  </a:outerShdw>
                </a:effectLst>
                <a:latin typeface="Arial" charset="0"/>
                <a:ea typeface="Arial" charset="0"/>
                <a:cs typeface="Arial" charset="0"/>
              </a:defRPr>
            </a:lvl1pPr>
          </a:lstStyle>
          <a:p>
            <a:pPr lvl="0"/>
            <a:r>
              <a:rPr lang="en-US" dirty="0"/>
              <a:t>Date – 18 point Arial</a:t>
            </a:r>
          </a:p>
        </p:txBody>
      </p:sp>
      <p:sp>
        <p:nvSpPr>
          <p:cNvPr id="9" name="Date Placeholder 3"/>
          <p:cNvSpPr txBox="1">
            <a:spLocks/>
          </p:cNvSpPr>
          <p:nvPr userDrawn="1"/>
        </p:nvSpPr>
        <p:spPr>
          <a:xfrm>
            <a:off x="202096" y="6492875"/>
            <a:ext cx="2667000" cy="365125"/>
          </a:xfrm>
          <a:prstGeom prst="rect">
            <a:avLst/>
          </a:prstGeom>
        </p:spPr>
        <p:txBody>
          <a:bodyPr vert="horz" lIns="91440" tIns="45720" rIns="91440" bIns="45720" rtlCol="0" anchor="ctr"/>
          <a:lstStyle>
            <a:lvl1pPr>
              <a:defRPr sz="900" i="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2E008B"/>
                </a:solidFill>
                <a:effectLst/>
                <a:uLnTx/>
                <a:uFillTx/>
                <a:latin typeface="Arial" charset="0"/>
                <a:ea typeface="Arial" charset="0"/>
                <a:cs typeface="Arial" charset="0"/>
              </a:rPr>
              <a:t>© 2018 The Aerospace Corporation</a:t>
            </a:r>
          </a:p>
        </p:txBody>
      </p:sp>
    </p:spTree>
    <p:extLst>
      <p:ext uri="{BB962C8B-B14F-4D97-AF65-F5344CB8AC3E}">
        <p14:creationId xmlns:p14="http://schemas.microsoft.com/office/powerpoint/2010/main" val="417404179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B_Title and Information Page_markings">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16350" y="1660394"/>
            <a:ext cx="5101390" cy="1239457"/>
          </a:xfrm>
          <a:prstGeom prst="rect">
            <a:avLst/>
          </a:prstGeom>
        </p:spPr>
        <p:txBody>
          <a:bodyPr anchor="t" anchorCtr="0"/>
          <a:lstStyle>
            <a:lvl1pPr marL="0" marR="0" indent="0" algn="r" defTabSz="457200" rtl="0" eaLnBrk="1" fontAlgn="auto" latinLnBrk="0" hangingPunct="1">
              <a:lnSpc>
                <a:spcPct val="100000"/>
              </a:lnSpc>
              <a:spcBef>
                <a:spcPct val="0"/>
              </a:spcBef>
              <a:spcAft>
                <a:spcPts val="0"/>
              </a:spcAft>
              <a:buClrTx/>
              <a:buSzTx/>
              <a:buFontTx/>
              <a:buNone/>
              <a:tabLst/>
              <a:defRPr sz="2600" b="1" i="1">
                <a:solidFill>
                  <a:schemeClr val="bg1"/>
                </a:solidFill>
                <a:effectLst>
                  <a:outerShdw blurRad="50800" dist="50800" dir="4260000" algn="tl" rotWithShape="0">
                    <a:prstClr val="black"/>
                  </a:outerShdw>
                </a:effectLst>
                <a:latin typeface="Arial"/>
                <a:cs typeface="Arial"/>
              </a:defRPr>
            </a:lvl1pPr>
          </a:lstStyle>
          <a:p>
            <a:r>
              <a:rPr lang="en-US" dirty="0"/>
              <a:t>Your Title – 26 Point Arial, Bold</a:t>
            </a:r>
          </a:p>
        </p:txBody>
      </p:sp>
      <p:sp>
        <p:nvSpPr>
          <p:cNvPr id="8" name="Subtitle 2"/>
          <p:cNvSpPr>
            <a:spLocks noGrp="1"/>
          </p:cNvSpPr>
          <p:nvPr>
            <p:ph type="subTitle" idx="1" hasCustomPrompt="1"/>
          </p:nvPr>
        </p:nvSpPr>
        <p:spPr>
          <a:xfrm>
            <a:off x="3616350" y="3124909"/>
            <a:ext cx="5101390" cy="1001228"/>
          </a:xfrm>
          <a:prstGeom prst="rect">
            <a:avLst/>
          </a:prstGeom>
        </p:spPr>
        <p:txBody>
          <a:bodyPr wrap="square">
            <a:normAutofit/>
          </a:bodyPr>
          <a:lstStyle>
            <a:lvl1pPr marL="0" marR="0" indent="0" algn="r" defTabSz="457200" rtl="0" eaLnBrk="1" fontAlgn="auto" latinLnBrk="0" hangingPunct="1">
              <a:lnSpc>
                <a:spcPct val="100000"/>
              </a:lnSpc>
              <a:spcBef>
                <a:spcPts val="0"/>
              </a:spcBef>
              <a:spcAft>
                <a:spcPts val="0"/>
              </a:spcAft>
              <a:buClrTx/>
              <a:buSzTx/>
              <a:buFont typeface="Arial"/>
              <a:buNone/>
              <a:tabLst/>
              <a:defRPr sz="2000" b="1" i="1">
                <a:solidFill>
                  <a:schemeClr val="bg1"/>
                </a:solidFill>
                <a:effectLst>
                  <a:outerShdw blurRad="50800" dist="50800" dir="4260000" algn="tl" rotWithShape="0">
                    <a:prstClr val="black"/>
                  </a:outerShdw>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000" dirty="0"/>
              <a:t>Speaker’s name</a:t>
            </a:r>
            <a:br>
              <a:rPr lang="en-US" sz="2000" dirty="0"/>
            </a:br>
            <a:r>
              <a:rPr lang="en-US" sz="2000" dirty="0"/>
              <a:t>and organization – </a:t>
            </a:r>
            <a:br>
              <a:rPr lang="en-US" sz="2000" dirty="0"/>
            </a:br>
            <a:r>
              <a:rPr lang="en-US" sz="2000" dirty="0"/>
              <a:t>20 Point Arial</a:t>
            </a:r>
          </a:p>
        </p:txBody>
      </p:sp>
      <p:sp>
        <p:nvSpPr>
          <p:cNvPr id="5" name="Text Placeholder 4"/>
          <p:cNvSpPr>
            <a:spLocks noGrp="1"/>
          </p:cNvSpPr>
          <p:nvPr>
            <p:ph type="body" sz="quarter" idx="10" hasCustomPrompt="1"/>
          </p:nvPr>
        </p:nvSpPr>
        <p:spPr>
          <a:xfrm>
            <a:off x="3615976" y="4355982"/>
            <a:ext cx="5102255" cy="457844"/>
          </a:xfrm>
          <a:prstGeom prst="rect">
            <a:avLst/>
          </a:prstGeom>
        </p:spPr>
        <p:txBody>
          <a:bodyPr/>
          <a:lstStyle>
            <a:lvl1pPr marL="0" indent="0" algn="r">
              <a:lnSpc>
                <a:spcPct val="100000"/>
              </a:lnSpc>
              <a:spcBef>
                <a:spcPts val="0"/>
              </a:spcBef>
              <a:buFontTx/>
              <a:buNone/>
              <a:defRPr sz="1800" b="1" i="1">
                <a:solidFill>
                  <a:schemeClr val="bg1"/>
                </a:solidFill>
                <a:effectLst>
                  <a:outerShdw blurRad="50800" dist="50800" dir="4260000" algn="tl" rotWithShape="0">
                    <a:prstClr val="black"/>
                  </a:outerShdw>
                </a:effectLst>
                <a:latin typeface="Arial" charset="0"/>
                <a:ea typeface="Arial" charset="0"/>
                <a:cs typeface="Arial" charset="0"/>
              </a:defRPr>
            </a:lvl1pPr>
          </a:lstStyle>
          <a:p>
            <a:pPr lvl="0"/>
            <a:r>
              <a:rPr lang="en-US" dirty="0"/>
              <a:t>Date – 18 point Arial</a:t>
            </a:r>
          </a:p>
        </p:txBody>
      </p:sp>
      <p:sp>
        <p:nvSpPr>
          <p:cNvPr id="9" name="Text Placeholder 2"/>
          <p:cNvSpPr>
            <a:spLocks noGrp="1"/>
          </p:cNvSpPr>
          <p:nvPr>
            <p:ph type="body" sz="quarter" idx="11" hasCustomPrompt="1"/>
          </p:nvPr>
        </p:nvSpPr>
        <p:spPr>
          <a:xfrm>
            <a:off x="0" y="1"/>
            <a:ext cx="9143999" cy="238835"/>
          </a:xfrm>
          <a:prstGeom prst="rect">
            <a:avLst/>
          </a:prstGeom>
        </p:spPr>
        <p:txBody>
          <a:bodyPr/>
          <a:lstStyle>
            <a:lvl1pPr marL="0" indent="0" algn="ctr">
              <a:buNone/>
              <a:defRPr sz="1100" b="0">
                <a:solidFill>
                  <a:schemeClr val="tx1"/>
                </a:solidFill>
                <a:latin typeface="Arial" panose="020B0604020202020204" pitchFamily="34" charset="0"/>
                <a:cs typeface="Arial" panose="020B0604020202020204" pitchFamily="34" charset="0"/>
              </a:defRPr>
            </a:lvl1pPr>
          </a:lstStyle>
          <a:p>
            <a:pPr lvl="0"/>
            <a:r>
              <a:rPr lang="en-US" dirty="0"/>
              <a:t>This Box Is For Security Markings</a:t>
            </a:r>
          </a:p>
        </p:txBody>
      </p:sp>
      <p:sp>
        <p:nvSpPr>
          <p:cNvPr id="10" name="Text Placeholder 2"/>
          <p:cNvSpPr>
            <a:spLocks noGrp="1"/>
          </p:cNvSpPr>
          <p:nvPr>
            <p:ph type="body" sz="quarter" idx="12" hasCustomPrompt="1"/>
          </p:nvPr>
        </p:nvSpPr>
        <p:spPr>
          <a:xfrm>
            <a:off x="1" y="6619165"/>
            <a:ext cx="9143999" cy="238835"/>
          </a:xfrm>
          <a:prstGeom prst="rect">
            <a:avLst/>
          </a:prstGeom>
        </p:spPr>
        <p:txBody>
          <a:bodyPr/>
          <a:lstStyle>
            <a:lvl1pPr marL="0" indent="0" algn="ctr">
              <a:buNone/>
              <a:defRPr sz="1100" b="0">
                <a:solidFill>
                  <a:schemeClr val="tx1"/>
                </a:solidFill>
                <a:latin typeface="Arial" panose="020B0604020202020204" pitchFamily="34" charset="0"/>
                <a:cs typeface="Arial" panose="020B0604020202020204" pitchFamily="34" charset="0"/>
              </a:defRPr>
            </a:lvl1pPr>
          </a:lstStyle>
          <a:p>
            <a:pPr lvl="0"/>
            <a:r>
              <a:rPr lang="en-US" dirty="0"/>
              <a:t>This Box Is For Security Markings</a:t>
            </a:r>
          </a:p>
        </p:txBody>
      </p:sp>
      <p:sp>
        <p:nvSpPr>
          <p:cNvPr id="11" name="Date Placeholder 3"/>
          <p:cNvSpPr txBox="1">
            <a:spLocks/>
          </p:cNvSpPr>
          <p:nvPr userDrawn="1"/>
        </p:nvSpPr>
        <p:spPr>
          <a:xfrm>
            <a:off x="202096" y="6492875"/>
            <a:ext cx="2667000" cy="365125"/>
          </a:xfrm>
          <a:prstGeom prst="rect">
            <a:avLst/>
          </a:prstGeom>
        </p:spPr>
        <p:txBody>
          <a:bodyPr vert="horz" lIns="91440" tIns="45720" rIns="91440" bIns="45720" rtlCol="0" anchor="ctr"/>
          <a:lstStyle>
            <a:lvl1pPr>
              <a:defRPr sz="900" i="1">
                <a:solidFill>
                  <a:schemeClr val="bg1"/>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2E008B"/>
                </a:solidFill>
                <a:effectLst/>
                <a:uLnTx/>
                <a:uFillTx/>
                <a:latin typeface="Arial" charset="0"/>
                <a:ea typeface="Arial" charset="0"/>
                <a:cs typeface="Arial" charset="0"/>
              </a:rPr>
              <a:t>© 2018 The Aerospace Corporation</a:t>
            </a:r>
          </a:p>
        </p:txBody>
      </p:sp>
    </p:spTree>
    <p:extLst>
      <p:ext uri="{BB962C8B-B14F-4D97-AF65-F5344CB8AC3E}">
        <p14:creationId xmlns:p14="http://schemas.microsoft.com/office/powerpoint/2010/main" val="1231173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C_Closing_Q&amp;A_Backup">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771899" y="2595234"/>
            <a:ext cx="4601283" cy="1231642"/>
          </a:xfrm>
          <a:prstGeom prst="rect">
            <a:avLst/>
          </a:prstGeom>
        </p:spPr>
        <p:txBody>
          <a:bodyPr anchor="ctr">
            <a:normAutofit/>
          </a:bodyPr>
          <a:lstStyle>
            <a:lvl1pPr algn="l">
              <a:defRPr sz="4800" b="1" i="1" baseline="0">
                <a:solidFill>
                  <a:schemeClr val="bg1"/>
                </a:solidFill>
                <a:effectLst>
                  <a:outerShdw blurRad="50800" dist="38100" dir="4260000" algn="tl" rotWithShape="0">
                    <a:prstClr val="black"/>
                  </a:outerShdw>
                </a:effectLst>
                <a:latin typeface="Arial"/>
                <a:cs typeface="Arial"/>
              </a:defRPr>
            </a:lvl1pPr>
          </a:lstStyle>
          <a:p>
            <a:r>
              <a:rPr lang="en-US" dirty="0"/>
              <a:t>Closing</a:t>
            </a:r>
            <a:br>
              <a:rPr lang="en-US" dirty="0"/>
            </a:br>
            <a:r>
              <a:rPr lang="en-US" dirty="0"/>
              <a:t>Questions</a:t>
            </a:r>
            <a:br>
              <a:rPr lang="en-US" dirty="0"/>
            </a:br>
            <a:r>
              <a:rPr lang="en-US" dirty="0"/>
              <a:t>Backup</a:t>
            </a:r>
          </a:p>
        </p:txBody>
      </p:sp>
    </p:spTree>
    <p:extLst>
      <p:ext uri="{BB962C8B-B14F-4D97-AF65-F5344CB8AC3E}">
        <p14:creationId xmlns:p14="http://schemas.microsoft.com/office/powerpoint/2010/main" val="2857787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A_Title and Information P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869096" y="1660396"/>
            <a:ext cx="5474312" cy="1239457"/>
          </a:xfrm>
          <a:prstGeom prst="rect">
            <a:avLst/>
          </a:prstGeom>
        </p:spPr>
        <p:txBody>
          <a:bodyPr anchor="t" anchorCtr="0"/>
          <a:lstStyle>
            <a:lvl1pPr marL="0" marR="0" indent="0" algn="r" defTabSz="342900" rtl="0" eaLnBrk="1" fontAlgn="auto" latinLnBrk="0" hangingPunct="1">
              <a:lnSpc>
                <a:spcPct val="100000"/>
              </a:lnSpc>
              <a:spcBef>
                <a:spcPct val="0"/>
              </a:spcBef>
              <a:spcAft>
                <a:spcPts val="0"/>
              </a:spcAft>
              <a:buClrTx/>
              <a:buSzTx/>
              <a:buFontTx/>
              <a:buNone/>
              <a:tabLst/>
              <a:defRPr sz="1950" b="1" i="1">
                <a:solidFill>
                  <a:schemeClr val="bg1"/>
                </a:solidFill>
                <a:effectLst>
                  <a:outerShdw blurRad="50800" dist="50800" dir="4260000" algn="tl" rotWithShape="0">
                    <a:prstClr val="black"/>
                  </a:outerShdw>
                </a:effectLst>
                <a:latin typeface="Arial"/>
                <a:cs typeface="Arial"/>
              </a:defRPr>
            </a:lvl1pPr>
          </a:lstStyle>
          <a:p>
            <a:r>
              <a:rPr lang="en-US" dirty="0"/>
              <a:t>Your Title – 26 Point Arial, Bold</a:t>
            </a:r>
          </a:p>
        </p:txBody>
      </p:sp>
      <p:sp>
        <p:nvSpPr>
          <p:cNvPr id="8" name="Subtitle 2"/>
          <p:cNvSpPr>
            <a:spLocks noGrp="1"/>
          </p:cNvSpPr>
          <p:nvPr>
            <p:ph type="subTitle" idx="1" hasCustomPrompt="1"/>
          </p:nvPr>
        </p:nvSpPr>
        <p:spPr>
          <a:xfrm>
            <a:off x="2869096" y="3124909"/>
            <a:ext cx="5474312" cy="1001228"/>
          </a:xfrm>
          <a:prstGeom prst="rect">
            <a:avLst/>
          </a:prstGeom>
        </p:spPr>
        <p:txBody>
          <a:bodyPr wrap="square">
            <a:normAutofit/>
          </a:bodyPr>
          <a:lstStyle>
            <a:lvl1pPr marL="0" marR="0" indent="0" algn="r" defTabSz="342900" rtl="0" eaLnBrk="1" fontAlgn="auto" latinLnBrk="0" hangingPunct="1">
              <a:lnSpc>
                <a:spcPct val="100000"/>
              </a:lnSpc>
              <a:spcBef>
                <a:spcPts val="0"/>
              </a:spcBef>
              <a:spcAft>
                <a:spcPts val="0"/>
              </a:spcAft>
              <a:buClrTx/>
              <a:buSzTx/>
              <a:buFont typeface="Arial"/>
              <a:buNone/>
              <a:tabLst/>
              <a:defRPr sz="1500" b="1" i="1">
                <a:solidFill>
                  <a:schemeClr val="bg1"/>
                </a:solidFill>
                <a:effectLst>
                  <a:outerShdw blurRad="50800" dist="50800" dir="4260000" algn="tl" rotWithShape="0">
                    <a:prstClr val="black"/>
                  </a:outerShdw>
                </a:effectLst>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z="1500" dirty="0"/>
              <a:t>Speaker’s name</a:t>
            </a:r>
            <a:br>
              <a:rPr lang="en-US" sz="1500" dirty="0"/>
            </a:br>
            <a:r>
              <a:rPr lang="en-US" sz="1500" dirty="0"/>
              <a:t>and organization – </a:t>
            </a:r>
            <a:br>
              <a:rPr lang="en-US" sz="1500" dirty="0"/>
            </a:br>
            <a:r>
              <a:rPr lang="en-US" sz="1500" dirty="0"/>
              <a:t>20 Point Arial</a:t>
            </a:r>
          </a:p>
        </p:txBody>
      </p:sp>
      <p:sp>
        <p:nvSpPr>
          <p:cNvPr id="5" name="Text Placeholder 4"/>
          <p:cNvSpPr>
            <a:spLocks noGrp="1"/>
          </p:cNvSpPr>
          <p:nvPr>
            <p:ph type="body" sz="quarter" idx="10" hasCustomPrompt="1"/>
          </p:nvPr>
        </p:nvSpPr>
        <p:spPr>
          <a:xfrm>
            <a:off x="2868659" y="4355982"/>
            <a:ext cx="5475241" cy="457844"/>
          </a:xfrm>
          <a:prstGeom prst="rect">
            <a:avLst/>
          </a:prstGeom>
        </p:spPr>
        <p:txBody>
          <a:bodyPr/>
          <a:lstStyle>
            <a:lvl1pPr marL="0" indent="0" algn="r">
              <a:lnSpc>
                <a:spcPct val="100000"/>
              </a:lnSpc>
              <a:spcBef>
                <a:spcPts val="0"/>
              </a:spcBef>
              <a:buFontTx/>
              <a:buNone/>
              <a:defRPr sz="1350" b="1" i="1">
                <a:solidFill>
                  <a:schemeClr val="bg1"/>
                </a:solidFill>
                <a:effectLst>
                  <a:outerShdw blurRad="50800" dist="50800" dir="4260000" algn="tl" rotWithShape="0">
                    <a:prstClr val="black"/>
                  </a:outerShdw>
                </a:effectLst>
                <a:latin typeface="Arial" charset="0"/>
                <a:ea typeface="Arial" charset="0"/>
                <a:cs typeface="Arial" charset="0"/>
              </a:defRPr>
            </a:lvl1pPr>
          </a:lstStyle>
          <a:p>
            <a:pPr lvl="0"/>
            <a:r>
              <a:rPr lang="en-US" dirty="0"/>
              <a:t>Date – 18 point Arial</a:t>
            </a:r>
          </a:p>
        </p:txBody>
      </p:sp>
      <p:sp>
        <p:nvSpPr>
          <p:cNvPr id="6" name="Date Placeholder 3"/>
          <p:cNvSpPr txBox="1">
            <a:spLocks/>
          </p:cNvSpPr>
          <p:nvPr userDrawn="1"/>
        </p:nvSpPr>
        <p:spPr>
          <a:xfrm>
            <a:off x="143579" y="6392509"/>
            <a:ext cx="2667000" cy="365125"/>
          </a:xfrm>
          <a:prstGeom prst="rect">
            <a:avLst/>
          </a:prstGeom>
        </p:spPr>
        <p:txBody>
          <a:bodyPr vert="horz" lIns="68580" tIns="34290" rIns="68580" bIns="34290" rtlCol="0" anchor="ctr"/>
          <a:lstStyle>
            <a:lvl1pPr>
              <a:defRPr sz="900" i="1">
                <a:solidFill>
                  <a:schemeClr val="bg1"/>
                </a:solidFill>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dirty="0">
                <a:ln>
                  <a:noFill/>
                </a:ln>
                <a:solidFill>
                  <a:srgbClr val="2E008B"/>
                </a:solidFill>
                <a:effectLst/>
                <a:uLnTx/>
                <a:uFillTx/>
                <a:latin typeface="Arial" charset="0"/>
                <a:ea typeface="Arial" charset="0"/>
                <a:cs typeface="Arial" charset="0"/>
              </a:rPr>
              <a:t>© 2019 The Aerospace Corporation</a:t>
            </a:r>
          </a:p>
        </p:txBody>
      </p:sp>
    </p:spTree>
    <p:extLst>
      <p:ext uri="{BB962C8B-B14F-4D97-AF65-F5344CB8AC3E}">
        <p14:creationId xmlns:p14="http://schemas.microsoft.com/office/powerpoint/2010/main" val="459271165"/>
      </p:ext>
    </p:extLst>
  </p:cSld>
  <p:clrMapOvr>
    <a:masterClrMapping/>
  </p:clrMapOvr>
  <p:extLst>
    <p:ext uri="{DCECCB84-F9BA-43D5-87BE-67443E8EF086}">
      <p15:sldGuideLst xmlns:p15="http://schemas.microsoft.com/office/powerpoint/2012/main">
        <p15:guide id="1" orient="horz" pos="4200">
          <p15:clr>
            <a:srgbClr val="FBAE40"/>
          </p15:clr>
        </p15:guide>
        <p15:guide id="2" pos="16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3A_Title and Information Pag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811026" y="1660396"/>
            <a:ext cx="5532382" cy="1239457"/>
          </a:xfrm>
          <a:prstGeom prst="rect">
            <a:avLst/>
          </a:prstGeom>
        </p:spPr>
        <p:txBody>
          <a:bodyPr anchor="t" anchorCtr="0"/>
          <a:lstStyle>
            <a:lvl1pPr marL="0" marR="0" indent="0" algn="r" defTabSz="342900" rtl="0" eaLnBrk="1" fontAlgn="auto" latinLnBrk="0" hangingPunct="1">
              <a:lnSpc>
                <a:spcPct val="100000"/>
              </a:lnSpc>
              <a:spcBef>
                <a:spcPct val="0"/>
              </a:spcBef>
              <a:spcAft>
                <a:spcPts val="0"/>
              </a:spcAft>
              <a:buClrTx/>
              <a:buSzTx/>
              <a:buFontTx/>
              <a:buNone/>
              <a:tabLst/>
              <a:defRPr sz="1950" b="1" i="1">
                <a:solidFill>
                  <a:schemeClr val="bg1"/>
                </a:solidFill>
                <a:effectLst>
                  <a:outerShdw blurRad="50800" dist="50800" dir="4260000" algn="tl" rotWithShape="0">
                    <a:prstClr val="black"/>
                  </a:outerShdw>
                </a:effectLst>
                <a:latin typeface="Arial"/>
                <a:cs typeface="Arial"/>
              </a:defRPr>
            </a:lvl1pPr>
          </a:lstStyle>
          <a:p>
            <a:r>
              <a:rPr lang="en-US" dirty="0"/>
              <a:t>Your Title – 26 Point Arial, Bold</a:t>
            </a:r>
          </a:p>
        </p:txBody>
      </p:sp>
      <p:sp>
        <p:nvSpPr>
          <p:cNvPr id="8" name="Subtitle 2"/>
          <p:cNvSpPr>
            <a:spLocks noGrp="1"/>
          </p:cNvSpPr>
          <p:nvPr>
            <p:ph type="subTitle" idx="1" hasCustomPrompt="1"/>
          </p:nvPr>
        </p:nvSpPr>
        <p:spPr>
          <a:xfrm>
            <a:off x="2811026" y="3124909"/>
            <a:ext cx="5532382" cy="1001228"/>
          </a:xfrm>
          <a:prstGeom prst="rect">
            <a:avLst/>
          </a:prstGeom>
        </p:spPr>
        <p:txBody>
          <a:bodyPr wrap="square">
            <a:normAutofit/>
          </a:bodyPr>
          <a:lstStyle>
            <a:lvl1pPr marL="0" marR="0" indent="0" algn="r" defTabSz="342900" rtl="0" eaLnBrk="1" fontAlgn="auto" latinLnBrk="0" hangingPunct="1">
              <a:lnSpc>
                <a:spcPct val="100000"/>
              </a:lnSpc>
              <a:spcBef>
                <a:spcPts val="0"/>
              </a:spcBef>
              <a:spcAft>
                <a:spcPts val="0"/>
              </a:spcAft>
              <a:buClrTx/>
              <a:buSzTx/>
              <a:buFont typeface="Arial"/>
              <a:buNone/>
              <a:tabLst/>
              <a:defRPr sz="1500" b="1" i="1">
                <a:solidFill>
                  <a:schemeClr val="bg1"/>
                </a:solidFill>
                <a:effectLst>
                  <a:outerShdw blurRad="50800" dist="50800" dir="4260000" algn="tl" rotWithShape="0">
                    <a:prstClr val="black"/>
                  </a:outerShdw>
                </a:effectLst>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z="1500" dirty="0"/>
              <a:t>Speaker’s name</a:t>
            </a:r>
            <a:br>
              <a:rPr lang="en-US" sz="1500" dirty="0"/>
            </a:br>
            <a:r>
              <a:rPr lang="en-US" sz="1500" dirty="0"/>
              <a:t>and organization – </a:t>
            </a:r>
            <a:br>
              <a:rPr lang="en-US" sz="1500" dirty="0"/>
            </a:br>
            <a:r>
              <a:rPr lang="en-US" sz="1500" dirty="0"/>
              <a:t>20 Point Arial</a:t>
            </a:r>
          </a:p>
        </p:txBody>
      </p:sp>
      <p:sp>
        <p:nvSpPr>
          <p:cNvPr id="5" name="Text Placeholder 4"/>
          <p:cNvSpPr>
            <a:spLocks noGrp="1"/>
          </p:cNvSpPr>
          <p:nvPr>
            <p:ph type="body" sz="quarter" idx="10" hasCustomPrompt="1"/>
          </p:nvPr>
        </p:nvSpPr>
        <p:spPr>
          <a:xfrm>
            <a:off x="2810579" y="4355982"/>
            <a:ext cx="5533321" cy="457844"/>
          </a:xfrm>
          <a:prstGeom prst="rect">
            <a:avLst/>
          </a:prstGeom>
        </p:spPr>
        <p:txBody>
          <a:bodyPr/>
          <a:lstStyle>
            <a:lvl1pPr marL="0" indent="0" algn="r">
              <a:lnSpc>
                <a:spcPct val="100000"/>
              </a:lnSpc>
              <a:spcBef>
                <a:spcPts val="0"/>
              </a:spcBef>
              <a:buFontTx/>
              <a:buNone/>
              <a:defRPr sz="1350" b="1" i="1">
                <a:solidFill>
                  <a:schemeClr val="bg1"/>
                </a:solidFill>
                <a:effectLst>
                  <a:outerShdw blurRad="50800" dist="50800" dir="4260000" algn="tl" rotWithShape="0">
                    <a:prstClr val="black"/>
                  </a:outerShdw>
                </a:effectLst>
                <a:latin typeface="Arial" charset="0"/>
                <a:ea typeface="Arial" charset="0"/>
                <a:cs typeface="Arial" charset="0"/>
              </a:defRPr>
            </a:lvl1pPr>
          </a:lstStyle>
          <a:p>
            <a:pPr lvl="0"/>
            <a:r>
              <a:rPr lang="en-US" dirty="0"/>
              <a:t>Date – 18 point Arial</a:t>
            </a:r>
          </a:p>
        </p:txBody>
      </p:sp>
      <p:sp>
        <p:nvSpPr>
          <p:cNvPr id="9" name="Date Placeholder 3"/>
          <p:cNvSpPr txBox="1">
            <a:spLocks/>
          </p:cNvSpPr>
          <p:nvPr userDrawn="1"/>
        </p:nvSpPr>
        <p:spPr>
          <a:xfrm>
            <a:off x="143579" y="6392509"/>
            <a:ext cx="2667000" cy="365125"/>
          </a:xfrm>
          <a:prstGeom prst="rect">
            <a:avLst/>
          </a:prstGeom>
        </p:spPr>
        <p:txBody>
          <a:bodyPr vert="horz" lIns="68580" tIns="34290" rIns="68580" bIns="34290" rtlCol="0" anchor="ctr"/>
          <a:lstStyle>
            <a:lvl1pPr>
              <a:defRPr sz="900" i="1">
                <a:solidFill>
                  <a:schemeClr val="bg1"/>
                </a:solidFill>
                <a:latin typeface="+mn-lt"/>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dirty="0">
                <a:ln>
                  <a:noFill/>
                </a:ln>
                <a:solidFill>
                  <a:srgbClr val="2E008B"/>
                </a:solidFill>
                <a:effectLst/>
                <a:uLnTx/>
                <a:uFillTx/>
                <a:latin typeface="Arial" charset="0"/>
                <a:ea typeface="Arial" charset="0"/>
                <a:cs typeface="Arial" charset="0"/>
              </a:rPr>
              <a:t>© 2019 The Aerospace Corporation</a:t>
            </a:r>
          </a:p>
        </p:txBody>
      </p:sp>
      <p:sp>
        <p:nvSpPr>
          <p:cNvPr id="10" name="Text Placeholder 2"/>
          <p:cNvSpPr>
            <a:spLocks noGrp="1"/>
          </p:cNvSpPr>
          <p:nvPr>
            <p:ph type="body" sz="quarter" idx="11" hasCustomPrompt="1"/>
          </p:nvPr>
        </p:nvSpPr>
        <p:spPr>
          <a:xfrm>
            <a:off x="1" y="2"/>
            <a:ext cx="9143999" cy="238835"/>
          </a:xfrm>
          <a:prstGeom prst="rect">
            <a:avLst/>
          </a:prstGeom>
        </p:spPr>
        <p:txBody>
          <a:bodyPr/>
          <a:lstStyle>
            <a:lvl1pPr marL="0" indent="0" algn="ctr">
              <a:buNone/>
              <a:defRPr sz="825" b="0">
                <a:solidFill>
                  <a:schemeClr val="tx1"/>
                </a:solidFill>
                <a:latin typeface="Arial" panose="020B0604020202020204" pitchFamily="34" charset="0"/>
                <a:cs typeface="Arial" panose="020B0604020202020204" pitchFamily="34" charset="0"/>
              </a:defRPr>
            </a:lvl1pPr>
          </a:lstStyle>
          <a:p>
            <a:pPr lvl="0"/>
            <a:r>
              <a:rPr lang="en-US" dirty="0"/>
              <a:t>This Box Is For Security Markings</a:t>
            </a:r>
          </a:p>
        </p:txBody>
      </p:sp>
      <p:sp>
        <p:nvSpPr>
          <p:cNvPr id="11" name="Text Placeholder 2"/>
          <p:cNvSpPr>
            <a:spLocks noGrp="1"/>
          </p:cNvSpPr>
          <p:nvPr>
            <p:ph type="body" sz="quarter" idx="12" hasCustomPrompt="1"/>
          </p:nvPr>
        </p:nvSpPr>
        <p:spPr>
          <a:xfrm>
            <a:off x="2" y="6619167"/>
            <a:ext cx="9143999" cy="238835"/>
          </a:xfrm>
          <a:prstGeom prst="rect">
            <a:avLst/>
          </a:prstGeom>
        </p:spPr>
        <p:txBody>
          <a:bodyPr/>
          <a:lstStyle>
            <a:lvl1pPr marL="0" indent="0" algn="ctr">
              <a:buNone/>
              <a:defRPr sz="825" b="0">
                <a:solidFill>
                  <a:schemeClr val="tx1"/>
                </a:solidFill>
                <a:latin typeface="Arial" panose="020B0604020202020204" pitchFamily="34" charset="0"/>
                <a:cs typeface="Arial" panose="020B0604020202020204" pitchFamily="34" charset="0"/>
              </a:defRPr>
            </a:lvl1pPr>
          </a:lstStyle>
          <a:p>
            <a:pPr lvl="0"/>
            <a:r>
              <a:rPr lang="en-US" dirty="0"/>
              <a:t>This Box Is For Security Markings</a:t>
            </a:r>
          </a:p>
        </p:txBody>
      </p:sp>
    </p:spTree>
    <p:extLst>
      <p:ext uri="{BB962C8B-B14F-4D97-AF65-F5344CB8AC3E}">
        <p14:creationId xmlns:p14="http://schemas.microsoft.com/office/powerpoint/2010/main" val="3815041449"/>
      </p:ext>
    </p:extLst>
  </p:cSld>
  <p:clrMapOvr>
    <a:masterClrMapping/>
  </p:clrMapOvr>
  <p:extLst>
    <p:ext uri="{DCECCB84-F9BA-43D5-87BE-67443E8EF086}">
      <p15:sldGuideLst xmlns:p15="http://schemas.microsoft.com/office/powerpoint/2012/main">
        <p15:guide id="1" orient="horz" pos="2160">
          <p15:clr>
            <a:srgbClr val="FBAE40"/>
          </p15:clr>
        </p15:guide>
        <p15:guide id="2" pos="16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C_Closing_Q&amp;A_Backup">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466682" y="2595234"/>
            <a:ext cx="4906501" cy="1231642"/>
          </a:xfrm>
          <a:prstGeom prst="rect">
            <a:avLst/>
          </a:prstGeom>
        </p:spPr>
        <p:txBody>
          <a:bodyPr anchor="ctr">
            <a:normAutofit/>
          </a:bodyPr>
          <a:lstStyle>
            <a:lvl1pPr algn="l">
              <a:defRPr sz="3600" b="1" i="1" baseline="0">
                <a:solidFill>
                  <a:schemeClr val="bg1"/>
                </a:solidFill>
                <a:effectLst>
                  <a:outerShdw blurRad="50800" dist="38100" dir="4260000" algn="tl" rotWithShape="0">
                    <a:prstClr val="black"/>
                  </a:outerShdw>
                </a:effectLst>
                <a:latin typeface="Arial"/>
                <a:cs typeface="Arial"/>
              </a:defRPr>
            </a:lvl1pPr>
          </a:lstStyle>
          <a:p>
            <a:r>
              <a:rPr lang="en-US" dirty="0"/>
              <a:t>Closing</a:t>
            </a:r>
            <a:br>
              <a:rPr lang="en-US" dirty="0"/>
            </a:br>
            <a:r>
              <a:rPr lang="en-US" dirty="0"/>
              <a:t>Questions</a:t>
            </a:r>
            <a:br>
              <a:rPr lang="en-US" dirty="0"/>
            </a:br>
            <a:r>
              <a:rPr lang="en-US" dirty="0"/>
              <a:t>Backup</a:t>
            </a:r>
          </a:p>
        </p:txBody>
      </p:sp>
    </p:spTree>
    <p:extLst>
      <p:ext uri="{BB962C8B-B14F-4D97-AF65-F5344CB8AC3E}">
        <p14:creationId xmlns:p14="http://schemas.microsoft.com/office/powerpoint/2010/main" val="196314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_Acronym_Box">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5" name="Content Placeholder 6"/>
          <p:cNvSpPr>
            <a:spLocks noGrp="1"/>
          </p:cNvSpPr>
          <p:nvPr>
            <p:ph sz="quarter" idx="15" hasCustomPrompt="1"/>
          </p:nvPr>
        </p:nvSpPr>
        <p:spPr>
          <a:xfrm>
            <a:off x="250899" y="1203263"/>
            <a:ext cx="8453761" cy="4307521"/>
          </a:xfrm>
          <a:prstGeom prst="rect">
            <a:avLst/>
          </a:prstGeom>
        </p:spPr>
        <p:txBody>
          <a:bodyPr vert="horz"/>
          <a:lstStyle>
            <a:lvl1pPr marL="171450" marR="0" indent="-176213" algn="l" defTabSz="457200" rtl="0" eaLnBrk="1" fontAlgn="auto" latinLnBrk="0" hangingPunct="1">
              <a:lnSpc>
                <a:spcPct val="100000"/>
              </a:lnSpc>
              <a:spcBef>
                <a:spcPct val="20000"/>
              </a:spcBef>
              <a:spcAft>
                <a:spcPts val="0"/>
              </a:spcAft>
              <a:buClrTx/>
              <a:buSzPct val="130000"/>
              <a:buFont typeface="Arial"/>
              <a:buChar char="•"/>
              <a:tabLst/>
              <a:defRPr sz="1800"/>
            </a:lvl1pPr>
            <a:lvl2pPr marL="517525" indent="-227013">
              <a:defRPr sz="1600"/>
            </a:lvl2pPr>
            <a:lvl3pPr marL="800100" indent="-176213">
              <a:buSzPct val="130000"/>
              <a:defRPr sz="1600"/>
            </a:lvl3pPr>
            <a:lvl4pPr marL="1201738" indent="-228600">
              <a:defRPr sz="1600"/>
            </a:lvl4pPr>
            <a:lvl5pPr marL="1430338" marR="0" indent="-176213" algn="l" defTabSz="457200" rtl="0" eaLnBrk="1" fontAlgn="auto" latinLnBrk="0" hangingPunct="1">
              <a:lnSpc>
                <a:spcPct val="100000"/>
              </a:lnSpc>
              <a:spcBef>
                <a:spcPct val="20000"/>
              </a:spcBef>
              <a:spcAft>
                <a:spcPts val="0"/>
              </a:spcAft>
              <a:buClrTx/>
              <a:buSzPct val="130000"/>
              <a:buFont typeface="Arial"/>
              <a:buChar char="•"/>
              <a:tabLst/>
              <a:defRPr sz="1600"/>
            </a:lvl5pPr>
          </a:lstStyle>
          <a:p>
            <a:pPr marL="171450" marR="0" lvl="0" indent="-176213" algn="l" defTabSz="457200" rtl="0" eaLnBrk="1" fontAlgn="auto" latinLnBrk="0" hangingPunct="1">
              <a:lnSpc>
                <a:spcPct val="100000"/>
              </a:lnSpc>
              <a:spcBef>
                <a:spcPct val="20000"/>
              </a:spcBef>
              <a:spcAft>
                <a:spcPts val="0"/>
              </a:spcAft>
              <a:buClrTx/>
              <a:buSzPct val="130000"/>
              <a:buFont typeface="Arial"/>
              <a:buChar char="•"/>
              <a:tabLst/>
              <a:defRPr/>
            </a:pPr>
            <a:r>
              <a:rPr lang="en-US" dirty="0"/>
              <a:t>This is a multipurpose box—use for text, tables, charts or video</a:t>
            </a:r>
          </a:p>
        </p:txBody>
      </p:sp>
      <p:sp>
        <p:nvSpPr>
          <p:cNvPr id="6" name="Text Placeholder 3"/>
          <p:cNvSpPr>
            <a:spLocks noGrp="1"/>
          </p:cNvSpPr>
          <p:nvPr>
            <p:ph type="body" sz="quarter" idx="18" hasCustomPrompt="1"/>
          </p:nvPr>
        </p:nvSpPr>
        <p:spPr>
          <a:xfrm>
            <a:off x="228598" y="5653377"/>
            <a:ext cx="8453762" cy="470841"/>
          </a:xfrm>
          <a:prstGeom prst="rect">
            <a:avLst/>
          </a:prstGeom>
        </p:spPr>
        <p:txBody>
          <a:bodyPr vert="horz" numCol="4"/>
          <a:lstStyle>
            <a:lvl1pPr marL="0" marR="0" indent="0" algn="l" defTabSz="457200" rtl="0" eaLnBrk="1" fontAlgn="auto" latinLnBrk="0" hangingPunct="1">
              <a:lnSpc>
                <a:spcPts val="1100"/>
              </a:lnSpc>
              <a:spcBef>
                <a:spcPts val="0"/>
              </a:spcBef>
              <a:spcAft>
                <a:spcPts val="0"/>
              </a:spcAft>
              <a:buClrTx/>
              <a:buSzTx/>
              <a:buFont typeface="Arial"/>
              <a:buNone/>
              <a:tabLst>
                <a:tab pos="1825625" algn="l"/>
                <a:tab pos="3659188" algn="l"/>
                <a:tab pos="5484813" algn="l"/>
              </a:tabLst>
              <a:defRPr sz="800" b="1" i="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ACR1 = Acronym 1</a:t>
            </a:r>
            <a:br>
              <a:rPr lang="en-US" dirty="0"/>
            </a:br>
            <a:r>
              <a:rPr lang="en-US" dirty="0"/>
              <a:t>ACR2 = Acronym 2</a:t>
            </a:r>
            <a:br>
              <a:rPr lang="en-US" dirty="0"/>
            </a:br>
            <a:r>
              <a:rPr lang="en-US" dirty="0"/>
              <a:t>ACR3 = Acronym 3</a:t>
            </a:r>
            <a:br>
              <a:rPr lang="en-US" dirty="0"/>
            </a:br>
            <a:r>
              <a:rPr lang="en-US" dirty="0"/>
              <a:t>ACR4 = Acronym 4</a:t>
            </a:r>
            <a:br>
              <a:rPr lang="en-US" dirty="0"/>
            </a:br>
            <a:r>
              <a:rPr lang="en-US" dirty="0"/>
              <a:t>ACR5 = Acronym 5</a:t>
            </a:r>
            <a:br>
              <a:rPr lang="en-US" dirty="0"/>
            </a:br>
            <a:r>
              <a:rPr lang="en-US" dirty="0"/>
              <a:t>ACR6 = Acronym 6</a:t>
            </a:r>
            <a:br>
              <a:rPr lang="en-US" dirty="0"/>
            </a:br>
            <a:r>
              <a:rPr lang="en-US" dirty="0"/>
              <a:t>ACR7 = Acronym 7</a:t>
            </a:r>
            <a:br>
              <a:rPr lang="en-US" dirty="0"/>
            </a:br>
            <a:r>
              <a:rPr lang="en-US" dirty="0"/>
              <a:t>ACR8 = Acronym 8</a:t>
            </a:r>
          </a:p>
        </p:txBody>
      </p:sp>
    </p:spTree>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D_Lef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7" name="Content Placeholder 6"/>
          <p:cNvSpPr>
            <a:spLocks noGrp="1"/>
          </p:cNvSpPr>
          <p:nvPr>
            <p:ph sz="quarter" idx="15" hasCustomPrompt="1"/>
          </p:nvPr>
        </p:nvSpPr>
        <p:spPr>
          <a:xfrm>
            <a:off x="228596" y="1225565"/>
            <a:ext cx="4286253" cy="4798717"/>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9" name="Picture Placeholder 2"/>
          <p:cNvSpPr>
            <a:spLocks noGrp="1"/>
          </p:cNvSpPr>
          <p:nvPr>
            <p:ph type="pic" sz="quarter" idx="18" hasCustomPrompt="1"/>
          </p:nvPr>
        </p:nvSpPr>
        <p:spPr>
          <a:xfrm>
            <a:off x="4572000" y="1207637"/>
            <a:ext cx="411035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1401457567"/>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E_Right_Text_Pic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
        <p:nvSpPr>
          <p:cNvPr id="10" name="Content Placeholder 6"/>
          <p:cNvSpPr>
            <a:spLocks noGrp="1"/>
          </p:cNvSpPr>
          <p:nvPr>
            <p:ph sz="quarter" idx="15" hasCustomPrompt="1"/>
          </p:nvPr>
        </p:nvSpPr>
        <p:spPr>
          <a:xfrm>
            <a:off x="4474673" y="1225565"/>
            <a:ext cx="4310098" cy="4798717"/>
          </a:xfrm>
          <a:prstGeom prst="rect">
            <a:avLst/>
          </a:prstGeom>
        </p:spPr>
        <p:txBody>
          <a:bodyPr vert="horz"/>
          <a:lstStyle>
            <a:lvl1pPr marL="169863" indent="-169863">
              <a:buSzPct val="130000"/>
              <a:tabLst/>
              <a:defRPr sz="1800"/>
            </a:lvl1pPr>
            <a:lvl2pPr marL="517525" indent="-227013">
              <a:defRPr sz="1600"/>
            </a:lvl2pPr>
            <a:lvl3pPr marL="800100" indent="-176213">
              <a:buSzPct val="125000"/>
              <a:defRPr sz="1600"/>
            </a:lvl3pPr>
            <a:lvl4pPr marL="1201738" indent="-228600">
              <a:defRPr sz="1600"/>
            </a:lvl4pPr>
            <a:lvl5pPr marL="1430338" indent="-176213">
              <a:buFont typeface="Arial"/>
              <a:buChar char="•"/>
              <a:defRPr sz="1600"/>
            </a:lvl5pPr>
          </a:lstStyle>
          <a:p>
            <a:r>
              <a:rPr lang="en-US" dirty="0"/>
              <a:t>Bullet 1 level—Bullet 130% size text—Black, 18 point Arial</a:t>
            </a:r>
          </a:p>
          <a:p>
            <a:pPr lvl="1"/>
            <a:r>
              <a:rPr lang="en-US" dirty="0"/>
              <a:t>Bullet 2 level—16 point Arial Italic</a:t>
            </a:r>
          </a:p>
          <a:p>
            <a:pPr lvl="2"/>
            <a:r>
              <a:rPr lang="en-US" dirty="0"/>
              <a:t>Bullet 3 level—Bullet 125% size text—16 point Arial</a:t>
            </a:r>
          </a:p>
          <a:p>
            <a:pPr lvl="3"/>
            <a:r>
              <a:rPr lang="en-US" dirty="0"/>
              <a:t>Bullet 4 level—16 point Arial Italic</a:t>
            </a:r>
          </a:p>
          <a:p>
            <a:pPr lvl="4"/>
            <a:r>
              <a:rPr lang="en-US" dirty="0"/>
              <a:t>Bullet 5 level—Bullet 100% size text—16 point Arial</a:t>
            </a:r>
          </a:p>
        </p:txBody>
      </p:sp>
      <p:sp>
        <p:nvSpPr>
          <p:cNvPr id="12" name="Picture Placeholder 2"/>
          <p:cNvSpPr>
            <a:spLocks noGrp="1"/>
          </p:cNvSpPr>
          <p:nvPr>
            <p:ph type="pic" sz="quarter" idx="18" hasCustomPrompt="1"/>
          </p:nvPr>
        </p:nvSpPr>
        <p:spPr>
          <a:xfrm>
            <a:off x="228598" y="1225424"/>
            <a:ext cx="4110359" cy="4798998"/>
          </a:xfrm>
          <a:prstGeom prst="rect">
            <a:avLst/>
          </a:prstGeom>
        </p:spPr>
        <p:txBody>
          <a:bodyPr/>
          <a:lstStyle>
            <a:lvl1pPr marL="0" indent="0">
              <a:buFontTx/>
              <a:buNone/>
              <a:defRPr sz="1800"/>
            </a:lvl1pPr>
          </a:lstStyle>
          <a:p>
            <a:r>
              <a:rPr lang="en-US" dirty="0"/>
              <a:t>Click Icon to Add Picture</a:t>
            </a:r>
          </a:p>
        </p:txBody>
      </p:sp>
    </p:spTree>
    <p:extLst>
      <p:ext uri="{BB962C8B-B14F-4D97-AF65-F5344CB8AC3E}">
        <p14:creationId xmlns:p14="http://schemas.microsoft.com/office/powerpoint/2010/main" val="1132077481"/>
      </p:ext>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F_Quad_Char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28599" y="233088"/>
            <a:ext cx="7909561"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3"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1"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cxnSp>
        <p:nvCxnSpPr>
          <p:cNvPr id="13" name="Straight Connector 12"/>
          <p:cNvCxnSpPr/>
          <p:nvPr userDrawn="1"/>
        </p:nvCxnSpPr>
        <p:spPr>
          <a:xfrm flipH="1">
            <a:off x="4576833" y="1205815"/>
            <a:ext cx="191" cy="4893307"/>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228598" y="3641651"/>
            <a:ext cx="8623093" cy="6396"/>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 Placeholder 17"/>
          <p:cNvSpPr>
            <a:spLocks noGrp="1"/>
          </p:cNvSpPr>
          <p:nvPr>
            <p:ph type="body" sz="quarter" idx="15"/>
          </p:nvPr>
        </p:nvSpPr>
        <p:spPr>
          <a:xfrm>
            <a:off x="228598" y="1205815"/>
            <a:ext cx="4268451" cy="2366552"/>
          </a:xfrm>
          <a:prstGeom prst="rect">
            <a:avLst/>
          </a:prstGeom>
        </p:spPr>
        <p:txBody>
          <a:bodyPr vert="horz"/>
          <a:lstStyle>
            <a:lvl1pPr marL="120650" indent="-104775">
              <a:tabLst/>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ext Placeholder 17"/>
          <p:cNvSpPr>
            <a:spLocks noGrp="1"/>
          </p:cNvSpPr>
          <p:nvPr>
            <p:ph type="body" sz="quarter" idx="18"/>
          </p:nvPr>
        </p:nvSpPr>
        <p:spPr>
          <a:xfrm>
            <a:off x="4656808" y="1205815"/>
            <a:ext cx="4194883" cy="2366552"/>
          </a:xfrm>
          <a:prstGeom prst="rect">
            <a:avLst/>
          </a:prstGeom>
        </p:spPr>
        <p:txBody>
          <a:bodyPr vert="horz"/>
          <a:lstStyle>
            <a:lvl1pPr marL="120650" indent="-104775">
              <a:tabLst/>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Text Placeholder 17"/>
          <p:cNvSpPr>
            <a:spLocks noGrp="1"/>
          </p:cNvSpPr>
          <p:nvPr>
            <p:ph type="body" sz="quarter" idx="19"/>
          </p:nvPr>
        </p:nvSpPr>
        <p:spPr>
          <a:xfrm>
            <a:off x="228598" y="3693646"/>
            <a:ext cx="4268451" cy="2404751"/>
          </a:xfrm>
          <a:prstGeom prst="rect">
            <a:avLst/>
          </a:prstGeom>
        </p:spPr>
        <p:txBody>
          <a:bodyPr vert="horz"/>
          <a:lstStyle>
            <a:lvl1pPr marL="112713" indent="-112713">
              <a:tabLst/>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Text Placeholder 17"/>
          <p:cNvSpPr>
            <a:spLocks noGrp="1"/>
          </p:cNvSpPr>
          <p:nvPr>
            <p:ph type="body" sz="quarter" idx="20"/>
          </p:nvPr>
        </p:nvSpPr>
        <p:spPr>
          <a:xfrm>
            <a:off x="4656808" y="3693646"/>
            <a:ext cx="4194883" cy="2404751"/>
          </a:xfrm>
          <a:prstGeom prst="rect">
            <a:avLst/>
          </a:prstGeom>
        </p:spPr>
        <p:txBody>
          <a:bodyPr vert="horz"/>
          <a:lstStyle>
            <a:lvl1pPr marL="112713" indent="-112713">
              <a:tabLst/>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Tree>
    <p:extLst/>
  </p:cSld>
  <p:clrMapOvr>
    <a:masterClrMapping/>
  </p:clrMapOvr>
  <p:extLst mod="1">
    <p:ext uri="{DCECCB84-F9BA-43D5-87BE-67443E8EF086}">
      <p15:sldGuideLst xmlns:p15="http://schemas.microsoft.com/office/powerpoint/2012/main">
        <p15:guide id="1" pos="144">
          <p15:clr>
            <a:srgbClr val="FBAE40"/>
          </p15:clr>
        </p15:guide>
        <p15:guide id="2" orient="horz" pos="552">
          <p15:clr>
            <a:srgbClr val="FBAE40"/>
          </p15:clr>
        </p15:guide>
        <p15:guide id="3" orient="horz" pos="8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G_Compare_Contrast">
    <p:spTree>
      <p:nvGrpSpPr>
        <p:cNvPr id="1" name=""/>
        <p:cNvGrpSpPr/>
        <p:nvPr/>
      </p:nvGrpSpPr>
      <p:grpSpPr>
        <a:xfrm>
          <a:off x="0" y="0"/>
          <a:ext cx="0" cy="0"/>
          <a:chOff x="0" y="0"/>
          <a:chExt cx="0" cy="0"/>
        </a:xfrm>
      </p:grpSpPr>
      <p:cxnSp>
        <p:nvCxnSpPr>
          <p:cNvPr id="8" name="Straight Connector 7"/>
          <p:cNvCxnSpPr/>
          <p:nvPr userDrawn="1"/>
        </p:nvCxnSpPr>
        <p:spPr>
          <a:xfrm>
            <a:off x="4579756" y="3744346"/>
            <a:ext cx="0" cy="2345875"/>
          </a:xfrm>
          <a:prstGeom prst="line">
            <a:avLst/>
          </a:prstGeom>
          <a:ln w="1270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 Placeholder 17"/>
          <p:cNvSpPr>
            <a:spLocks noGrp="1"/>
          </p:cNvSpPr>
          <p:nvPr>
            <p:ph type="body" sz="quarter" idx="15"/>
          </p:nvPr>
        </p:nvSpPr>
        <p:spPr>
          <a:xfrm>
            <a:off x="228599" y="1197639"/>
            <a:ext cx="8608104" cy="2366552"/>
          </a:xfrm>
          <a:prstGeom prst="rect">
            <a:avLst/>
          </a:prstGeom>
        </p:spPr>
        <p:txBody>
          <a:bodyPr vert="horz"/>
          <a:lstStyle>
            <a:lvl1pPr marL="120650" indent="-109538">
              <a:tabLst/>
              <a:defRPr sz="1600"/>
            </a:lvl1pPr>
            <a:lvl2pPr marL="339725" indent="-169863">
              <a:defRPr sz="1600"/>
            </a:lvl2pPr>
            <a:lvl3pPr marL="565150" indent="-112713">
              <a:defRPr sz="1600"/>
            </a:lvl3pPr>
            <a:lvl4pPr marL="862013" indent="-169863">
              <a:defRPr sz="1600"/>
            </a:lvl4pPr>
            <a:lvl5pPr>
              <a:defRPr sz="1600"/>
            </a:lvl5pPr>
          </a:lstStyle>
          <a:p>
            <a:pPr lvl="0"/>
            <a:r>
              <a:rPr lang="en-US"/>
              <a:t>Edit Master text styles</a:t>
            </a:r>
          </a:p>
        </p:txBody>
      </p:sp>
      <p:sp>
        <p:nvSpPr>
          <p:cNvPr id="11" name="Text Placeholder 17"/>
          <p:cNvSpPr>
            <a:spLocks noGrp="1"/>
          </p:cNvSpPr>
          <p:nvPr>
            <p:ph type="body" sz="quarter" idx="19"/>
          </p:nvPr>
        </p:nvSpPr>
        <p:spPr>
          <a:xfrm>
            <a:off x="228598" y="3685470"/>
            <a:ext cx="4211819" cy="2404751"/>
          </a:xfrm>
          <a:prstGeom prst="rect">
            <a:avLst/>
          </a:prstGeom>
        </p:spPr>
        <p:txBody>
          <a:bodyPr vert="horz"/>
          <a:lstStyle>
            <a:lvl1pPr marL="120650" indent="-120650">
              <a:tabLst/>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Text Placeholder 17"/>
          <p:cNvSpPr>
            <a:spLocks noGrp="1"/>
          </p:cNvSpPr>
          <p:nvPr>
            <p:ph type="body" sz="quarter" idx="20"/>
          </p:nvPr>
        </p:nvSpPr>
        <p:spPr>
          <a:xfrm>
            <a:off x="4719095" y="3685470"/>
            <a:ext cx="4117607" cy="2404751"/>
          </a:xfrm>
          <a:prstGeom prst="rect">
            <a:avLst/>
          </a:prstGeom>
        </p:spPr>
        <p:txBody>
          <a:bodyPr vert="horz"/>
          <a:lstStyle>
            <a:lvl1pPr marL="120650" indent="-120650">
              <a:tabLst/>
              <a:defRPr sz="1400"/>
            </a:lvl1pPr>
            <a:lvl2pPr marL="339725" indent="-169863">
              <a:defRPr sz="1400"/>
            </a:lvl2pPr>
            <a:lvl3pPr marL="565150" indent="-112713">
              <a:defRPr sz="1400"/>
            </a:lvl3pPr>
            <a:lvl4pPr marL="862013" indent="-169863">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5"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8" name="Text Placeholder 10"/>
          <p:cNvSpPr>
            <a:spLocks noGrp="1"/>
          </p:cNvSpPr>
          <p:nvPr>
            <p:ph type="body" sz="quarter" idx="17"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H_Risk Format_Corner Image">
    <p:spTree>
      <p:nvGrpSpPr>
        <p:cNvPr id="1" name=""/>
        <p:cNvGrpSpPr/>
        <p:nvPr/>
      </p:nvGrpSpPr>
      <p:grpSpPr>
        <a:xfrm>
          <a:off x="0" y="0"/>
          <a:ext cx="0" cy="0"/>
          <a:chOff x="0" y="0"/>
          <a:chExt cx="0" cy="0"/>
        </a:xfrm>
      </p:grpSpPr>
      <p:pic>
        <p:nvPicPr>
          <p:cNvPr id="8" name="Picture 7" descr="CCEO Risk Format_P8sample_crosshatch.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173300" y="814685"/>
            <a:ext cx="2234525" cy="1867301"/>
          </a:xfrm>
          <a:prstGeom prst="rect">
            <a:avLst/>
          </a:prstGeom>
        </p:spPr>
      </p:pic>
      <p:sp>
        <p:nvSpPr>
          <p:cNvPr id="11" name="Content Placeholder 6"/>
          <p:cNvSpPr>
            <a:spLocks noGrp="1"/>
          </p:cNvSpPr>
          <p:nvPr>
            <p:ph sz="quarter" idx="17"/>
          </p:nvPr>
        </p:nvSpPr>
        <p:spPr>
          <a:xfrm>
            <a:off x="228598" y="1233557"/>
            <a:ext cx="5735473" cy="4794684"/>
          </a:xfrm>
          <a:prstGeom prst="rect">
            <a:avLst/>
          </a:prstGeom>
        </p:spPr>
        <p:txBody>
          <a:bodyPr vert="horz"/>
          <a:lstStyle>
            <a:lvl1pPr marL="180975" indent="-169863">
              <a:buSzPct val="130000"/>
              <a:tabLst/>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2"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13" name="Text Placeholder 10"/>
          <p:cNvSpPr>
            <a:spLocks noGrp="1"/>
          </p:cNvSpPr>
          <p:nvPr>
            <p:ph type="body" sz="quarter" idx="18"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I_Risk Format_Large Image">
    <p:spTree>
      <p:nvGrpSpPr>
        <p:cNvPr id="1" name=""/>
        <p:cNvGrpSpPr/>
        <p:nvPr/>
      </p:nvGrpSpPr>
      <p:grpSpPr>
        <a:xfrm>
          <a:off x="0" y="0"/>
          <a:ext cx="0" cy="0"/>
          <a:chOff x="0" y="0"/>
          <a:chExt cx="0" cy="0"/>
        </a:xfrm>
      </p:grpSpPr>
      <p:sp>
        <p:nvSpPr>
          <p:cNvPr id="8" name="Content Placeholder 6"/>
          <p:cNvSpPr>
            <a:spLocks noGrp="1"/>
          </p:cNvSpPr>
          <p:nvPr>
            <p:ph sz="quarter" idx="17" hasCustomPrompt="1"/>
          </p:nvPr>
        </p:nvSpPr>
        <p:spPr>
          <a:xfrm>
            <a:off x="228598" y="1134320"/>
            <a:ext cx="3715605" cy="4861367"/>
          </a:xfrm>
          <a:prstGeom prst="rect">
            <a:avLst/>
          </a:prstGeom>
        </p:spPr>
        <p:txBody>
          <a:bodyPr vert="horz"/>
          <a:lstStyle>
            <a:lvl1pPr marL="180975" indent="-180975">
              <a:buSzPct val="130000"/>
              <a:tabLst/>
              <a:defRPr sz="1600"/>
            </a:lvl1pPr>
            <a:lvl2pPr marL="517525" indent="-227013">
              <a:defRPr sz="1400"/>
            </a:lvl2pPr>
            <a:lvl3pPr marL="800100" indent="-176213">
              <a:buSzPct val="125000"/>
              <a:defRPr sz="1400"/>
            </a:lvl3pPr>
            <a:lvl4pPr marL="1201738" indent="-228600">
              <a:defRPr sz="1400"/>
            </a:lvl4pPr>
            <a:lvl5pPr marL="1430338" indent="-176213">
              <a:buFont typeface="Arial"/>
              <a:buChar char="•"/>
              <a:defRPr sz="1400" baseline="0"/>
            </a:lvl5pPr>
          </a:lstStyle>
          <a:p>
            <a:r>
              <a:rPr lang="en-US" dirty="0"/>
              <a:t>Bullet 1 level – Bullet 130% size text – Black, 16 point Arial</a:t>
            </a:r>
          </a:p>
          <a:p>
            <a:pPr lvl="1"/>
            <a:r>
              <a:rPr lang="en-US" dirty="0"/>
              <a:t>Bullet 2 level – 14 point Arial Italic</a:t>
            </a:r>
          </a:p>
          <a:p>
            <a:pPr lvl="2"/>
            <a:r>
              <a:rPr lang="en-US" dirty="0"/>
              <a:t>Bullet 3 level – Bullet 125% size text – 14 point Arial</a:t>
            </a:r>
          </a:p>
          <a:p>
            <a:pPr lvl="3"/>
            <a:r>
              <a:rPr lang="en-US" dirty="0"/>
              <a:t>Bullet 4 level – 14 point Arial Italic</a:t>
            </a:r>
          </a:p>
          <a:p>
            <a:pPr lvl="4"/>
            <a:r>
              <a:rPr lang="en-US" dirty="0"/>
              <a:t>Bullet 5 level – Bullet 100% size text – 14 point Arial</a:t>
            </a:r>
          </a:p>
        </p:txBody>
      </p:sp>
      <p:pic>
        <p:nvPicPr>
          <p:cNvPr id="9" name="Picture 8" descr="CCEO Risk Format_P8sample_crosshatch.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59153" y="1134531"/>
            <a:ext cx="4623206" cy="4564685"/>
          </a:xfrm>
          <a:prstGeom prst="rect">
            <a:avLst/>
          </a:prstGeom>
        </p:spPr>
      </p:pic>
      <p:grpSp>
        <p:nvGrpSpPr>
          <p:cNvPr id="2" name="Group 1"/>
          <p:cNvGrpSpPr/>
          <p:nvPr userDrawn="1"/>
        </p:nvGrpSpPr>
        <p:grpSpPr>
          <a:xfrm>
            <a:off x="4059153" y="5777498"/>
            <a:ext cx="4609023" cy="350523"/>
            <a:chOff x="4333069" y="5714104"/>
            <a:chExt cx="4609023" cy="350523"/>
          </a:xfrm>
        </p:grpSpPr>
        <p:sp>
          <p:nvSpPr>
            <p:cNvPr id="11" name="Rectangle 10"/>
            <p:cNvSpPr/>
            <p:nvPr userDrawn="1"/>
          </p:nvSpPr>
          <p:spPr>
            <a:xfrm>
              <a:off x="4333069" y="5748518"/>
              <a:ext cx="228600" cy="152400"/>
            </a:xfrm>
            <a:prstGeom prst="rect">
              <a:avLst/>
            </a:prstGeom>
            <a:solidFill>
              <a:schemeClr val="accent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6987786" y="5748724"/>
              <a:ext cx="228600" cy="152400"/>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4544208" y="5714104"/>
              <a:ext cx="4397884" cy="350523"/>
            </a:xfrm>
            <a:prstGeom prst="rect">
              <a:avLst/>
            </a:prstGeom>
            <a:noFill/>
          </p:spPr>
          <p:txBody>
            <a:bodyPr wrap="square" rtlCol="0">
              <a:spAutoFit/>
            </a:bodyPr>
            <a:lstStyle/>
            <a:p>
              <a:pPr>
                <a:lnSpc>
                  <a:spcPts val="1000"/>
                </a:lnSpc>
                <a:tabLst>
                  <a:tab pos="2630488" algn="l"/>
                </a:tabLst>
              </a:pPr>
              <a:r>
                <a:rPr lang="en-US" sz="900" dirty="0"/>
                <a:t>Current risk assessment with uncertainty	Expected risk assessment with	proposed mitigation</a:t>
              </a:r>
            </a:p>
          </p:txBody>
        </p:sp>
      </p:grpSp>
      <p:sp>
        <p:nvSpPr>
          <p:cNvPr id="18" name="Title 1"/>
          <p:cNvSpPr>
            <a:spLocks noGrp="1"/>
          </p:cNvSpPr>
          <p:nvPr>
            <p:ph type="title" hasCustomPrompt="1"/>
          </p:nvPr>
        </p:nvSpPr>
        <p:spPr>
          <a:xfrm>
            <a:off x="228599" y="233088"/>
            <a:ext cx="7776149" cy="581597"/>
          </a:xfrm>
          <a:prstGeom prst="rect">
            <a:avLst/>
          </a:prstGeom>
        </p:spPr>
        <p:txBody>
          <a:bodyPr/>
          <a:lstStyle>
            <a:lvl1pPr>
              <a:defRPr sz="2400" b="1" i="1" baseline="0">
                <a:solidFill>
                  <a:schemeClr val="tx1"/>
                </a:solidFill>
              </a:defRPr>
            </a:lvl1pPr>
          </a:lstStyle>
          <a:p>
            <a:r>
              <a:rPr lang="en-US" dirty="0"/>
              <a:t>Head—Black 24 point Arial, Bold, Italic</a:t>
            </a:r>
          </a:p>
        </p:txBody>
      </p:sp>
      <p:sp>
        <p:nvSpPr>
          <p:cNvPr id="16" name="Text Placeholder 2"/>
          <p:cNvSpPr>
            <a:spLocks noGrp="1"/>
          </p:cNvSpPr>
          <p:nvPr>
            <p:ph type="body" sz="quarter" idx="16" hasCustomPrompt="1"/>
          </p:nvPr>
        </p:nvSpPr>
        <p:spPr>
          <a:xfrm>
            <a:off x="228600" y="614874"/>
            <a:ext cx="7909560" cy="522851"/>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0" i="1" baseline="0">
                <a:solidFill>
                  <a:srgbClr val="8C8D8E"/>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Subtitle—Gray, 20 point Arial</a:t>
            </a:r>
          </a:p>
        </p:txBody>
      </p:sp>
      <p:sp>
        <p:nvSpPr>
          <p:cNvPr id="20" name="Text Placeholder 10"/>
          <p:cNvSpPr>
            <a:spLocks noGrp="1"/>
          </p:cNvSpPr>
          <p:nvPr>
            <p:ph type="body" sz="quarter" idx="18" hasCustomPrompt="1"/>
          </p:nvPr>
        </p:nvSpPr>
        <p:spPr>
          <a:xfrm>
            <a:off x="228601" y="6149817"/>
            <a:ext cx="8476059" cy="452437"/>
          </a:xfrm>
          <a:prstGeom prst="rect">
            <a:avLst/>
          </a:prstGeom>
        </p:spPr>
        <p:txBody>
          <a:bodyPr/>
          <a:lstStyle>
            <a:lvl1pPr marL="0" indent="0">
              <a:buFontTx/>
              <a:buNone/>
              <a:defRPr sz="1600" b="1" i="1" baseline="0">
                <a:solidFill>
                  <a:schemeClr val="bg2"/>
                </a:solidFill>
              </a:defRPr>
            </a:lvl1pPr>
          </a:lstStyle>
          <a:p>
            <a:pPr lvl="0"/>
            <a:r>
              <a:rPr lang="en-US" dirty="0"/>
              <a:t>Key Point—Arial Bold Italic, 16 point </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4.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5.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05422" y="6642556"/>
            <a:ext cx="693737" cy="215444"/>
          </a:xfrm>
          <a:prstGeom prst="rect">
            <a:avLst/>
          </a:prstGeom>
          <a:noFill/>
        </p:spPr>
        <p:txBody>
          <a:bodyPr wrap="square" rtlCol="0">
            <a:spAutoFit/>
          </a:bodyPr>
          <a:lstStyle/>
          <a:p>
            <a:pPr algn="l"/>
            <a:fld id="{C14145BE-CC18-4145-962A-7F02CD48E99F}" type="slidenum">
              <a:rPr lang="en-US" sz="800" smtClean="0"/>
              <a:pPr algn="l"/>
              <a:t>‹#›</a:t>
            </a:fld>
            <a:endParaRPr lang="en-US" sz="800" dirty="0"/>
          </a:p>
        </p:txBody>
      </p:sp>
      <p:pic>
        <p:nvPicPr>
          <p:cNvPr id="2" name="Picture 1"/>
          <p:cNvPicPr>
            <a:picLocks noChangeAspect="1"/>
          </p:cNvPicPr>
          <p:nvPr userDrawn="1"/>
        </p:nvPicPr>
        <p:blipFill>
          <a:blip r:embed="rId14"/>
          <a:stretch>
            <a:fillRect/>
          </a:stretch>
        </p:blipFill>
        <p:spPr>
          <a:xfrm>
            <a:off x="0" y="0"/>
            <a:ext cx="9144000" cy="6857999"/>
          </a:xfrm>
          <a:prstGeom prst="rect">
            <a:avLst/>
          </a:prstGeom>
        </p:spPr>
      </p:pic>
    </p:spTree>
    <p:extLst>
      <p:ext uri="{BB962C8B-B14F-4D97-AF65-F5344CB8AC3E}">
        <p14:creationId xmlns:p14="http://schemas.microsoft.com/office/powerpoint/2010/main" val="4278058439"/>
      </p:ext>
    </p:extLst>
  </p:cSld>
  <p:clrMap bg1="lt1" tx1="dk1" bg2="lt2" tx2="dk2" accent1="accent1" accent2="accent2" accent3="accent3" accent4="accent4" accent5="accent5" accent6="accent6" hlink="hlink" folHlink="folHlink"/>
  <p:sldLayoutIdLst>
    <p:sldLayoutId id="2147484889" r:id="rId1"/>
    <p:sldLayoutId id="2147484890" r:id="rId2"/>
    <p:sldLayoutId id="2147484923" r:id="rId3"/>
    <p:sldLayoutId id="2147484892" r:id="rId4"/>
    <p:sldLayoutId id="2147484894" r:id="rId5"/>
    <p:sldLayoutId id="2147484924" r:id="rId6"/>
    <p:sldLayoutId id="2147484919" r:id="rId7"/>
    <p:sldLayoutId id="2147484920" r:id="rId8"/>
    <p:sldLayoutId id="2147484921" r:id="rId9"/>
    <p:sldLayoutId id="2147484922" r:id="rId10"/>
    <p:sldLayoutId id="2147484913" r:id="rId11"/>
    <p:sldLayoutId id="2147484931" r:id="rId12"/>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205422" y="6642556"/>
            <a:ext cx="693737" cy="215444"/>
          </a:xfrm>
          <a:prstGeom prst="rect">
            <a:avLst/>
          </a:prstGeom>
          <a:noFill/>
        </p:spPr>
        <p:txBody>
          <a:bodyPr wrap="square" rtlCol="0">
            <a:spAutoFit/>
          </a:bodyPr>
          <a:lstStyle/>
          <a:p>
            <a:pPr algn="l"/>
            <a:fld id="{C14145BE-CC18-4145-962A-7F02CD48E99F}" type="slidenum">
              <a:rPr lang="en-US" sz="800" smtClean="0"/>
              <a:pPr algn="l"/>
              <a:t>‹#›</a:t>
            </a:fld>
            <a:endParaRPr lang="en-US" sz="800" dirty="0"/>
          </a:p>
        </p:txBody>
      </p:sp>
      <p:pic>
        <p:nvPicPr>
          <p:cNvPr id="2" name="Picture 1"/>
          <p:cNvPicPr>
            <a:picLocks noChangeAspect="1"/>
          </p:cNvPicPr>
          <p:nvPr userDrawn="1"/>
        </p:nvPicPr>
        <p:blipFill>
          <a:blip r:embed="rId13"/>
          <a:stretch>
            <a:fillRect/>
          </a:stretch>
        </p:blipFill>
        <p:spPr>
          <a:xfrm>
            <a:off x="0" y="0"/>
            <a:ext cx="9144000" cy="6857999"/>
          </a:xfrm>
          <a:prstGeom prst="rect">
            <a:avLst/>
          </a:prstGeom>
        </p:spPr>
      </p:pic>
      <p:sp>
        <p:nvSpPr>
          <p:cNvPr id="4" name="Text Placeholder 4"/>
          <p:cNvSpPr txBox="1">
            <a:spLocks/>
          </p:cNvSpPr>
          <p:nvPr userDrawn="1"/>
        </p:nvSpPr>
        <p:spPr>
          <a:xfrm>
            <a:off x="0" y="0"/>
            <a:ext cx="9144000" cy="233088"/>
          </a:xfrm>
          <a:prstGeom prst="rect">
            <a:avLst/>
          </a:prstGeom>
        </p:spPr>
        <p:txBody>
          <a:bodyPr/>
          <a:lstStyle>
            <a:lvl1pPr marL="0" indent="0" algn="ctr" defTabSz="457200" rtl="0" eaLnBrk="1" latinLnBrk="0" hangingPunct="1">
              <a:spcBef>
                <a:spcPct val="20000"/>
              </a:spcBef>
              <a:buFont typeface="Arial"/>
              <a:buNone/>
              <a:defRPr sz="11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a:t>TYPE</a:t>
            </a:r>
            <a:r>
              <a:rPr lang="en-US" b="0" baseline="0" dirty="0"/>
              <a:t> SECURITY MARKING(S) IN SLIDE MASTER</a:t>
            </a:r>
            <a:br>
              <a:rPr lang="en-US" b="0" baseline="0" dirty="0"/>
            </a:br>
            <a:endParaRPr lang="en-US" b="0" dirty="0"/>
          </a:p>
        </p:txBody>
      </p:sp>
      <p:sp>
        <p:nvSpPr>
          <p:cNvPr id="5" name="Text Placeholder 4"/>
          <p:cNvSpPr txBox="1">
            <a:spLocks/>
          </p:cNvSpPr>
          <p:nvPr userDrawn="1"/>
        </p:nvSpPr>
        <p:spPr>
          <a:xfrm>
            <a:off x="0" y="6593176"/>
            <a:ext cx="9144000" cy="216062"/>
          </a:xfrm>
          <a:prstGeom prst="rect">
            <a:avLst/>
          </a:prstGeom>
        </p:spPr>
        <p:txBody>
          <a:bodyPr/>
          <a:lstStyle>
            <a:lvl1pPr marL="0" indent="0" algn="ctr" defTabSz="457200" rtl="0" eaLnBrk="1" latinLnBrk="0" hangingPunct="1">
              <a:spcBef>
                <a:spcPct val="20000"/>
              </a:spcBef>
              <a:buFont typeface="Arial"/>
              <a:buNone/>
              <a:defRPr sz="11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a:t>TYPE</a:t>
            </a:r>
            <a:r>
              <a:rPr lang="en-US" b="0" baseline="0" dirty="0"/>
              <a:t> SECURITY MARKING(S) IN SLIDE MASTER</a:t>
            </a:r>
            <a:br>
              <a:rPr lang="en-US" b="0" baseline="0"/>
            </a:br>
            <a:endParaRPr lang="en-US" b="0" dirty="0"/>
          </a:p>
        </p:txBody>
      </p:sp>
    </p:spTree>
    <p:extLst>
      <p:ext uri="{BB962C8B-B14F-4D97-AF65-F5344CB8AC3E}">
        <p14:creationId xmlns:p14="http://schemas.microsoft.com/office/powerpoint/2010/main" val="1954762725"/>
      </p:ext>
    </p:extLst>
  </p:cSld>
  <p:clrMap bg1="lt1" tx1="dk1" bg2="lt2" tx2="dk2" accent1="accent1" accent2="accent2" accent3="accent3" accent4="accent4" accent5="accent5" accent6="accent6" hlink="hlink" folHlink="folHlink"/>
  <p:sldLayoutIdLst>
    <p:sldLayoutId id="2147484902" r:id="rId1"/>
    <p:sldLayoutId id="2147484903" r:id="rId2"/>
    <p:sldLayoutId id="2147484925" r:id="rId3"/>
    <p:sldLayoutId id="2147484905" r:id="rId4"/>
    <p:sldLayoutId id="2147484906" r:id="rId5"/>
    <p:sldLayoutId id="2147484916" r:id="rId6"/>
    <p:sldLayoutId id="2147484926" r:id="rId7"/>
    <p:sldLayoutId id="2147484927" r:id="rId8"/>
    <p:sldLayoutId id="2147484928" r:id="rId9"/>
    <p:sldLayoutId id="2147484929" r:id="rId10"/>
    <p:sldLayoutId id="2147484914" r:id="rId11"/>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228600" y="6642556"/>
            <a:ext cx="762000" cy="215444"/>
          </a:xfrm>
          <a:prstGeom prst="rect">
            <a:avLst/>
          </a:prstGeom>
          <a:noFill/>
        </p:spPr>
        <p:txBody>
          <a:bodyPr wrap="square" rtlCol="0">
            <a:spAutoFit/>
          </a:bodyPr>
          <a:lstStyle/>
          <a:p>
            <a:pPr algn="l"/>
            <a:fld id="{C14145BE-CC18-4145-962A-7F02CD48E99F}" type="slidenum">
              <a:rPr lang="en-US" sz="800" smtClean="0"/>
              <a:pPr algn="l"/>
              <a:t>‹#›</a:t>
            </a:fld>
            <a:endParaRPr lang="en-US" sz="800" dirty="0"/>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7714132"/>
      </p:ext>
    </p:extLst>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Lst>
  <p:txStyles>
    <p:titleStyle>
      <a:lvl1pPr algn="l" defTabSz="457200" rtl="0" eaLnBrk="1" latinLnBrk="0" hangingPunct="1">
        <a:spcBef>
          <a:spcPct val="0"/>
        </a:spcBef>
        <a:buNone/>
        <a:defRPr sz="26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228600" y="6642556"/>
            <a:ext cx="762000" cy="184666"/>
          </a:xfrm>
          <a:prstGeom prst="rect">
            <a:avLst/>
          </a:prstGeom>
          <a:noFill/>
        </p:spPr>
        <p:txBody>
          <a:bodyPr wrap="square" rtlCol="0">
            <a:spAutoFit/>
          </a:bodyPr>
          <a:lstStyle/>
          <a:p>
            <a:pPr algn="l"/>
            <a:fld id="{C14145BE-CC18-4145-962A-7F02CD48E99F}" type="slidenum">
              <a:rPr lang="en-US" sz="600" smtClean="0"/>
              <a:pPr algn="l"/>
              <a:t>‹#›</a:t>
            </a:fld>
            <a:endParaRPr lang="en-US" sz="600" dirty="0"/>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143" y="0"/>
            <a:ext cx="9141714" cy="6858000"/>
          </a:xfrm>
          <a:prstGeom prst="rect">
            <a:avLst/>
          </a:prstGeom>
        </p:spPr>
      </p:pic>
    </p:spTree>
    <p:extLst>
      <p:ext uri="{BB962C8B-B14F-4D97-AF65-F5344CB8AC3E}">
        <p14:creationId xmlns:p14="http://schemas.microsoft.com/office/powerpoint/2010/main" val="2215063285"/>
      </p:ext>
    </p:extLst>
  </p:cSld>
  <p:clrMap bg1="lt1" tx1="dk1" bg2="lt2" tx2="dk2" accent1="accent1" accent2="accent2" accent3="accent3" accent4="accent4" accent5="accent5" accent6="accent6" hlink="hlink" folHlink="folHlink"/>
  <p:sldLayoutIdLst>
    <p:sldLayoutId id="2147484933" r:id="rId1"/>
    <p:sldLayoutId id="2147484934" r:id="rId2"/>
    <p:sldLayoutId id="2147484935" r:id="rId3"/>
  </p:sldLayoutIdLst>
  <p:txStyles>
    <p:titleStyle>
      <a:lvl1pPr algn="l" defTabSz="342900" rtl="0" eaLnBrk="1" latinLnBrk="0" hangingPunct="1">
        <a:spcBef>
          <a:spcPct val="0"/>
        </a:spcBef>
        <a:buNone/>
        <a:defRPr sz="195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15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1500" i="1" kern="1200">
          <a:solidFill>
            <a:schemeClr val="tx1"/>
          </a:solidFill>
          <a:latin typeface="Arial"/>
          <a:ea typeface="+mn-ea"/>
          <a:cs typeface="Arial"/>
        </a:defRPr>
      </a:lvl2pPr>
      <a:lvl3pPr marL="857250" indent="-171450" algn="l" defTabSz="342900" rtl="0" eaLnBrk="1" latinLnBrk="0" hangingPunct="1">
        <a:spcBef>
          <a:spcPct val="20000"/>
        </a:spcBef>
        <a:buFont typeface="Arial"/>
        <a:buChar char="•"/>
        <a:defRPr sz="15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500" i="1"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C7EDF3E-4AE4-4197-B01F-015CEFC9D2AC}"/>
              </a:ext>
            </a:extLst>
          </p:cNvPr>
          <p:cNvSpPr>
            <a:spLocks noGrp="1"/>
          </p:cNvSpPr>
          <p:nvPr>
            <p:ph type="ctrTitle"/>
          </p:nvPr>
        </p:nvSpPr>
        <p:spPr>
          <a:xfrm>
            <a:off x="2869096" y="1660396"/>
            <a:ext cx="5474312" cy="1239457"/>
          </a:xfrm>
        </p:spPr>
        <p:txBody>
          <a:bodyPr/>
          <a:lstStyle/>
          <a:p>
            <a:r>
              <a:rPr lang="en-US" dirty="0"/>
              <a:t>Shooting for the Moon</a:t>
            </a:r>
            <a:br>
              <a:rPr lang="en-US" sz="1350" dirty="0"/>
            </a:br>
            <a:r>
              <a:rPr lang="en-US" sz="1350" dirty="0"/>
              <a:t>Opportunities and Challenges for Cislunar Development</a:t>
            </a:r>
          </a:p>
        </p:txBody>
      </p:sp>
      <p:sp>
        <p:nvSpPr>
          <p:cNvPr id="9" name="Subtitle 2">
            <a:extLst>
              <a:ext uri="{FF2B5EF4-FFF2-40B4-BE49-F238E27FC236}">
                <a16:creationId xmlns:a16="http://schemas.microsoft.com/office/drawing/2014/main" id="{D0C5D64D-E405-4AB1-B998-4FF782393621}"/>
              </a:ext>
            </a:extLst>
          </p:cNvPr>
          <p:cNvSpPr>
            <a:spLocks noGrp="1"/>
          </p:cNvSpPr>
          <p:nvPr>
            <p:ph type="subTitle" idx="1"/>
          </p:nvPr>
        </p:nvSpPr>
        <p:spPr>
          <a:xfrm>
            <a:off x="2869096" y="3124909"/>
            <a:ext cx="5474312" cy="1001228"/>
          </a:xfrm>
          <a:prstGeom prst="rect">
            <a:avLst/>
          </a:prstGeom>
        </p:spPr>
        <p:txBody>
          <a:bodyPr>
            <a:normAutofit lnSpcReduction="10000"/>
          </a:bodyPr>
          <a:lstStyle/>
          <a:p>
            <a:r>
              <a:rPr lang="en-US" dirty="0"/>
              <a:t>Dr. James Vedda</a:t>
            </a:r>
            <a:br>
              <a:rPr lang="en-US" dirty="0"/>
            </a:br>
            <a:r>
              <a:rPr lang="en-US" dirty="0"/>
              <a:t>Center for Space Policy and Strategy</a:t>
            </a:r>
          </a:p>
          <a:p>
            <a:r>
              <a:rPr lang="en-US" dirty="0"/>
              <a:t>The Aerospace Corporation</a:t>
            </a:r>
          </a:p>
        </p:txBody>
      </p:sp>
      <p:sp>
        <p:nvSpPr>
          <p:cNvPr id="10" name="Text Placeholder 4">
            <a:extLst>
              <a:ext uri="{FF2B5EF4-FFF2-40B4-BE49-F238E27FC236}">
                <a16:creationId xmlns:a16="http://schemas.microsoft.com/office/drawing/2014/main" id="{0B77A93E-9704-486F-A9AC-CBC6E596EFFF}"/>
              </a:ext>
            </a:extLst>
          </p:cNvPr>
          <p:cNvSpPr>
            <a:spLocks noGrp="1"/>
          </p:cNvSpPr>
          <p:nvPr>
            <p:ph type="body" sz="quarter" idx="10"/>
          </p:nvPr>
        </p:nvSpPr>
        <p:spPr>
          <a:xfrm>
            <a:off x="2868659" y="4355982"/>
            <a:ext cx="5475241" cy="457844"/>
          </a:xfrm>
          <a:prstGeom prst="rect">
            <a:avLst/>
          </a:prstGeom>
        </p:spPr>
        <p:txBody>
          <a:bodyPr>
            <a:normAutofit/>
          </a:bodyPr>
          <a:lstStyle/>
          <a:p>
            <a:r>
              <a:rPr lang="en-US" dirty="0"/>
              <a:t>July 9, 2019</a:t>
            </a:r>
          </a:p>
        </p:txBody>
      </p:sp>
    </p:spTree>
    <p:extLst>
      <p:ext uri="{BB962C8B-B14F-4D97-AF65-F5344CB8AC3E}">
        <p14:creationId xmlns:p14="http://schemas.microsoft.com/office/powerpoint/2010/main" val="4290601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0C3C-639B-40DE-83F2-A7437EB76E7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8D704AD-FF92-4E4B-9D30-43BDC4AA0322}"/>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40371870-C2A6-40DB-B9EC-754986E358FC}"/>
              </a:ext>
            </a:extLst>
          </p:cNvPr>
          <p:cNvSpPr>
            <a:spLocks noGrp="1"/>
          </p:cNvSpPr>
          <p:nvPr>
            <p:ph type="body" sz="quarter" idx="17"/>
          </p:nvPr>
        </p:nvSpPr>
        <p:spPr/>
        <p:txBody>
          <a:bodyPr/>
          <a:lstStyle/>
          <a:p>
            <a:endParaRPr lang="en-US"/>
          </a:p>
        </p:txBody>
      </p:sp>
      <p:pic>
        <p:nvPicPr>
          <p:cNvPr id="6" name="Picture 5">
            <a:extLst>
              <a:ext uri="{FF2B5EF4-FFF2-40B4-BE49-F238E27FC236}">
                <a16:creationId xmlns:a16="http://schemas.microsoft.com/office/drawing/2014/main" id="{730AE301-DAB4-47F5-A081-B2C153289E2C}"/>
              </a:ext>
            </a:extLst>
          </p:cNvPr>
          <p:cNvPicPr>
            <a:picLocks noChangeAspect="1"/>
          </p:cNvPicPr>
          <p:nvPr/>
        </p:nvPicPr>
        <p:blipFill>
          <a:blip r:embed="rId2"/>
          <a:stretch>
            <a:fillRect/>
          </a:stretch>
        </p:blipFill>
        <p:spPr>
          <a:xfrm>
            <a:off x="0" y="968274"/>
            <a:ext cx="9144000" cy="4921452"/>
          </a:xfrm>
          <a:prstGeom prst="rect">
            <a:avLst/>
          </a:prstGeom>
        </p:spPr>
      </p:pic>
      <p:sp>
        <p:nvSpPr>
          <p:cNvPr id="7" name="TextBox 6">
            <a:extLst>
              <a:ext uri="{FF2B5EF4-FFF2-40B4-BE49-F238E27FC236}">
                <a16:creationId xmlns:a16="http://schemas.microsoft.com/office/drawing/2014/main" id="{0D309B2F-A3D9-41DD-B957-E75647DE19E4}"/>
              </a:ext>
            </a:extLst>
          </p:cNvPr>
          <p:cNvSpPr txBox="1"/>
          <p:nvPr/>
        </p:nvSpPr>
        <p:spPr>
          <a:xfrm>
            <a:off x="228599" y="5905475"/>
            <a:ext cx="2266967" cy="276999"/>
          </a:xfrm>
          <a:prstGeom prst="rect">
            <a:avLst/>
          </a:prstGeom>
          <a:noFill/>
        </p:spPr>
        <p:txBody>
          <a:bodyPr wrap="none" rtlCol="0">
            <a:spAutoFit/>
          </a:bodyPr>
          <a:lstStyle/>
          <a:p>
            <a:r>
              <a:rPr lang="en-US" sz="1200" dirty="0"/>
              <a:t>Source: NASASpaceflight.com</a:t>
            </a:r>
          </a:p>
        </p:txBody>
      </p:sp>
    </p:spTree>
    <p:extLst>
      <p:ext uri="{BB962C8B-B14F-4D97-AF65-F5344CB8AC3E}">
        <p14:creationId xmlns:p14="http://schemas.microsoft.com/office/powerpoint/2010/main" val="120925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A9C71-C49E-4FD4-AEBA-1EFCBC0492D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387F391-00C6-48A4-BC39-5FAB2BB8B176}"/>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7507B26D-224F-4FEF-A51B-795F8EE60C16}"/>
              </a:ext>
            </a:extLst>
          </p:cNvPr>
          <p:cNvSpPr>
            <a:spLocks noGrp="1"/>
          </p:cNvSpPr>
          <p:nvPr>
            <p:ph type="body" sz="quarter" idx="17"/>
          </p:nvPr>
        </p:nvSpPr>
        <p:spPr/>
        <p:txBody>
          <a:bodyPr/>
          <a:lstStyle/>
          <a:p>
            <a:endParaRPr lang="en-US"/>
          </a:p>
        </p:txBody>
      </p:sp>
      <p:pic>
        <p:nvPicPr>
          <p:cNvPr id="6" name="Picture 5">
            <a:extLst>
              <a:ext uri="{FF2B5EF4-FFF2-40B4-BE49-F238E27FC236}">
                <a16:creationId xmlns:a16="http://schemas.microsoft.com/office/drawing/2014/main" id="{A7467E07-D762-4A48-AF7A-0C023B91CCFE}"/>
              </a:ext>
            </a:extLst>
          </p:cNvPr>
          <p:cNvPicPr>
            <a:picLocks noChangeAspect="1"/>
          </p:cNvPicPr>
          <p:nvPr/>
        </p:nvPicPr>
        <p:blipFill>
          <a:blip r:embed="rId2"/>
          <a:stretch>
            <a:fillRect/>
          </a:stretch>
        </p:blipFill>
        <p:spPr>
          <a:xfrm>
            <a:off x="0" y="919867"/>
            <a:ext cx="9144000" cy="5018265"/>
          </a:xfrm>
          <a:prstGeom prst="rect">
            <a:avLst/>
          </a:prstGeom>
        </p:spPr>
      </p:pic>
      <p:sp>
        <p:nvSpPr>
          <p:cNvPr id="7" name="TextBox 6">
            <a:extLst>
              <a:ext uri="{FF2B5EF4-FFF2-40B4-BE49-F238E27FC236}">
                <a16:creationId xmlns:a16="http://schemas.microsoft.com/office/drawing/2014/main" id="{F0B1795F-2BF6-444D-9B83-FBE8718444D3}"/>
              </a:ext>
            </a:extLst>
          </p:cNvPr>
          <p:cNvSpPr txBox="1"/>
          <p:nvPr/>
        </p:nvSpPr>
        <p:spPr>
          <a:xfrm>
            <a:off x="228599" y="5905475"/>
            <a:ext cx="2266967" cy="276999"/>
          </a:xfrm>
          <a:prstGeom prst="rect">
            <a:avLst/>
          </a:prstGeom>
          <a:noFill/>
        </p:spPr>
        <p:txBody>
          <a:bodyPr wrap="none" rtlCol="0">
            <a:spAutoFit/>
          </a:bodyPr>
          <a:lstStyle/>
          <a:p>
            <a:r>
              <a:rPr lang="en-US" sz="1200" dirty="0"/>
              <a:t>Source: NASASpaceflight.com</a:t>
            </a:r>
          </a:p>
        </p:txBody>
      </p:sp>
    </p:spTree>
    <p:extLst>
      <p:ext uri="{BB962C8B-B14F-4D97-AF65-F5344CB8AC3E}">
        <p14:creationId xmlns:p14="http://schemas.microsoft.com/office/powerpoint/2010/main" val="394598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76671"/>
            <a:ext cx="7909561" cy="581597"/>
          </a:xfrm>
        </p:spPr>
        <p:txBody>
          <a:bodyPr/>
          <a:lstStyle/>
          <a:p>
            <a:r>
              <a:rPr lang="en-US" dirty="0"/>
              <a:t>Humans to the Moon by 2024</a:t>
            </a:r>
          </a:p>
        </p:txBody>
      </p:sp>
      <p:sp>
        <p:nvSpPr>
          <p:cNvPr id="3" name="Text Placeholder 2"/>
          <p:cNvSpPr>
            <a:spLocks noGrp="1"/>
          </p:cNvSpPr>
          <p:nvPr>
            <p:ph type="body" sz="quarter" idx="16"/>
          </p:nvPr>
        </p:nvSpPr>
        <p:spPr>
          <a:xfrm>
            <a:off x="228599" y="758457"/>
            <a:ext cx="8069013" cy="522851"/>
          </a:xfrm>
        </p:spPr>
        <p:txBody>
          <a:bodyPr/>
          <a:lstStyle/>
          <a:p>
            <a:r>
              <a:rPr lang="en-US" sz="1800" dirty="0"/>
              <a:t>Can we achieve the short-term objective without sacrificing long-term goals?</a:t>
            </a:r>
          </a:p>
        </p:txBody>
      </p:sp>
      <p:sp>
        <p:nvSpPr>
          <p:cNvPr id="4" name="Text Placeholder 3"/>
          <p:cNvSpPr>
            <a:spLocks noGrp="1"/>
          </p:cNvSpPr>
          <p:nvPr>
            <p:ph type="body" sz="quarter" idx="17"/>
          </p:nvPr>
        </p:nvSpPr>
        <p:spPr>
          <a:xfrm>
            <a:off x="439340" y="6242101"/>
            <a:ext cx="8152997" cy="369831"/>
          </a:xfrm>
        </p:spPr>
        <p:txBody>
          <a:bodyPr/>
          <a:lstStyle/>
          <a:p>
            <a:pPr algn="ctr"/>
            <a:endParaRPr lang="en-US" dirty="0"/>
          </a:p>
        </p:txBody>
      </p:sp>
      <p:sp>
        <p:nvSpPr>
          <p:cNvPr id="5" name="Content Placeholder 2">
            <a:extLst>
              <a:ext uri="{FF2B5EF4-FFF2-40B4-BE49-F238E27FC236}">
                <a16:creationId xmlns:a16="http://schemas.microsoft.com/office/drawing/2014/main" id="{A0EF3F86-F280-45F7-BBDD-BADEBD9CEC92}"/>
              </a:ext>
            </a:extLst>
          </p:cNvPr>
          <p:cNvSpPr txBox="1">
            <a:spLocks/>
          </p:cNvSpPr>
          <p:nvPr/>
        </p:nvSpPr>
        <p:spPr>
          <a:xfrm>
            <a:off x="250899" y="1660036"/>
            <a:ext cx="8453761" cy="4425279"/>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March 26</a:t>
            </a:r>
            <a:r>
              <a:rPr lang="en-US" dirty="0"/>
              <a:t>: VP Pence announced administration direction to return humans to the Moon by 2024 “by any means necessary”</a:t>
            </a:r>
          </a:p>
          <a:p>
            <a:pPr lvl="1"/>
            <a:r>
              <a:rPr lang="en-US" dirty="0"/>
              <a:t>Jim </a:t>
            </a:r>
            <a:r>
              <a:rPr lang="en-US" dirty="0" err="1"/>
              <a:t>Bridenstine</a:t>
            </a:r>
            <a:r>
              <a:rPr lang="en-US" dirty="0"/>
              <a:t>, April 9: “The first phase is speed… Anything that is a distraction from making that happen we’re getting rid of.”</a:t>
            </a:r>
          </a:p>
          <a:p>
            <a:r>
              <a:rPr lang="en-US" b="1" dirty="0"/>
              <a:t>May 13</a:t>
            </a:r>
            <a:r>
              <a:rPr lang="en-US" dirty="0"/>
              <a:t>: Supplemental FY20 request for Artemis program includes $1.6 billion and authority for the NASA Administrator to transfer funds between accounts</a:t>
            </a:r>
          </a:p>
          <a:p>
            <a:r>
              <a:rPr lang="en-US" b="1" dirty="0"/>
              <a:t>May 14</a:t>
            </a:r>
            <a:r>
              <a:rPr lang="en-US" dirty="0"/>
              <a:t> Senate hearing: Administrator </a:t>
            </a:r>
            <a:r>
              <a:rPr lang="en-US" dirty="0" err="1"/>
              <a:t>Bridenstine</a:t>
            </a:r>
            <a:r>
              <a:rPr lang="en-US" dirty="0"/>
              <a:t> pledged that new Artemis funding will come from outside of NASA and he will not cannibalize one part of NASA to feed another</a:t>
            </a:r>
          </a:p>
          <a:p>
            <a:r>
              <a:rPr lang="en-US" b="1" dirty="0"/>
              <a:t>June 13</a:t>
            </a:r>
            <a:r>
              <a:rPr lang="en-US" dirty="0"/>
              <a:t>: Administrator </a:t>
            </a:r>
            <a:r>
              <a:rPr lang="en-US" dirty="0" err="1"/>
              <a:t>Bridenstine</a:t>
            </a:r>
            <a:r>
              <a:rPr lang="en-US" dirty="0"/>
              <a:t> told media interviewers that Artemis would cost $20-30 billion in FY20-24 – an average increase of $4-6 billion per year over NASA’s FY19 budget</a:t>
            </a:r>
          </a:p>
        </p:txBody>
      </p:sp>
      <p:sp>
        <p:nvSpPr>
          <p:cNvPr id="6" name="TextBox 5">
            <a:extLst>
              <a:ext uri="{FF2B5EF4-FFF2-40B4-BE49-F238E27FC236}">
                <a16:creationId xmlns:a16="http://schemas.microsoft.com/office/drawing/2014/main" id="{F6C0F594-F4DB-4EDC-B167-465BFE95EBBB}"/>
              </a:ext>
            </a:extLst>
          </p:cNvPr>
          <p:cNvSpPr txBox="1"/>
          <p:nvPr/>
        </p:nvSpPr>
        <p:spPr>
          <a:xfrm>
            <a:off x="3291650" y="1227813"/>
            <a:ext cx="1783458"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000" b="1" i="1" dirty="0"/>
              <a:t>2019 timeline</a:t>
            </a:r>
          </a:p>
        </p:txBody>
      </p:sp>
    </p:spTree>
    <p:extLst>
      <p:ext uri="{BB962C8B-B14F-4D97-AF65-F5344CB8AC3E}">
        <p14:creationId xmlns:p14="http://schemas.microsoft.com/office/powerpoint/2010/main" val="200998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452241"/>
            <a:ext cx="8099242" cy="581597"/>
          </a:xfrm>
        </p:spPr>
        <p:txBody>
          <a:bodyPr/>
          <a:lstStyle/>
          <a:p>
            <a:r>
              <a:rPr lang="en-US" dirty="0"/>
              <a:t>Seeking long-term strategy for cislunar development</a:t>
            </a:r>
          </a:p>
        </p:txBody>
      </p:sp>
      <p:sp>
        <p:nvSpPr>
          <p:cNvPr id="3" name="Text Placeholder 2"/>
          <p:cNvSpPr>
            <a:spLocks noGrp="1"/>
          </p:cNvSpPr>
          <p:nvPr>
            <p:ph type="body" sz="quarter" idx="16"/>
          </p:nvPr>
        </p:nvSpPr>
        <p:spPr>
          <a:xfrm>
            <a:off x="228600" y="834027"/>
            <a:ext cx="7909560" cy="522851"/>
          </a:xfrm>
        </p:spPr>
        <p:txBody>
          <a:bodyPr/>
          <a:lstStyle/>
          <a:p>
            <a:r>
              <a:rPr lang="en-US" dirty="0"/>
              <a:t>What are the goals and objectives?</a:t>
            </a:r>
          </a:p>
        </p:txBody>
      </p:sp>
      <p:sp>
        <p:nvSpPr>
          <p:cNvPr id="4" name="Text Placeholder 3"/>
          <p:cNvSpPr>
            <a:spLocks noGrp="1"/>
          </p:cNvSpPr>
          <p:nvPr>
            <p:ph type="body" sz="quarter" idx="17"/>
          </p:nvPr>
        </p:nvSpPr>
        <p:spPr/>
        <p:txBody>
          <a:bodyPr/>
          <a:lstStyle/>
          <a:p>
            <a:endParaRPr lang="en-US"/>
          </a:p>
        </p:txBody>
      </p:sp>
      <p:sp>
        <p:nvSpPr>
          <p:cNvPr id="5" name="TextBox 4"/>
          <p:cNvSpPr txBox="1"/>
          <p:nvPr/>
        </p:nvSpPr>
        <p:spPr>
          <a:xfrm>
            <a:off x="228599" y="1571946"/>
            <a:ext cx="8401693"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t>Top-level goals</a:t>
            </a:r>
            <a:r>
              <a:rPr lang="en-US" dirty="0"/>
              <a:t>: expand human knowledge and resources, improve the economy and quality of life, increase chances for humanity’s survival</a:t>
            </a:r>
            <a:endParaRPr lang="en-US" b="1" dirty="0"/>
          </a:p>
          <a:p>
            <a:pPr marL="285750" indent="-285750">
              <a:buFont typeface="Arial" panose="020B0604020202020204" pitchFamily="34" charset="0"/>
              <a:buChar char="•"/>
            </a:pPr>
            <a:r>
              <a:rPr lang="en-US" b="1" dirty="0"/>
              <a:t>Space age benefits contributing to the goals (so far)</a:t>
            </a:r>
          </a:p>
          <a:p>
            <a:pPr marL="742950" lvl="1" indent="-285750">
              <a:buFont typeface="Courier New" panose="02070309020205020404" pitchFamily="49" charset="0"/>
              <a:buChar char="o"/>
            </a:pPr>
            <a:r>
              <a:rPr lang="en-US" dirty="0"/>
              <a:t>Revolutionary science through new tools and vantage points</a:t>
            </a:r>
          </a:p>
          <a:p>
            <a:pPr marL="742950" lvl="1" indent="-285750">
              <a:buFont typeface="Courier New" panose="02070309020205020404" pitchFamily="49" charset="0"/>
              <a:buChar char="o"/>
            </a:pPr>
            <a:r>
              <a:rPr lang="en-US" dirty="0"/>
              <a:t>Safer, richer, more connected society through space applications</a:t>
            </a:r>
          </a:p>
          <a:p>
            <a:pPr marL="742950" lvl="1" indent="-285750">
              <a:buFont typeface="Courier New" panose="02070309020205020404" pitchFamily="49" charset="0"/>
              <a:buChar char="o"/>
            </a:pPr>
            <a:r>
              <a:rPr lang="en-US" dirty="0"/>
              <a:t>Achieved almost entirely using disposable space systems that receive and transmit electromagnetic information</a:t>
            </a:r>
          </a:p>
          <a:p>
            <a:pPr marL="285750" indent="-285750">
              <a:buFont typeface="Arial" panose="020B0604020202020204" pitchFamily="34" charset="0"/>
              <a:buChar char="•"/>
            </a:pPr>
            <a:r>
              <a:rPr lang="en-US" b="1" dirty="0"/>
              <a:t>The next plateau</a:t>
            </a:r>
          </a:p>
          <a:p>
            <a:pPr marL="742950" lvl="1" indent="-285750">
              <a:buFont typeface="Courier New" panose="02070309020205020404" pitchFamily="49" charset="0"/>
              <a:buChar char="o"/>
            </a:pPr>
            <a:r>
              <a:rPr lang="en-US" dirty="0"/>
              <a:t>Routine physical manipulation of objects in space (e.g., building, servicing, mining, manufacturing, debris cleanup)</a:t>
            </a:r>
          </a:p>
          <a:p>
            <a:pPr marL="742950" lvl="1" indent="-285750">
              <a:buFont typeface="Courier New" panose="02070309020205020404" pitchFamily="49" charset="0"/>
              <a:buChar char="o"/>
            </a:pPr>
            <a:r>
              <a:rPr lang="en-US" dirty="0"/>
              <a:t>Human habitation in space on a scale significantly beyond anything experienced to date</a:t>
            </a:r>
          </a:p>
        </p:txBody>
      </p:sp>
    </p:spTree>
    <p:extLst>
      <p:ext uri="{BB962C8B-B14F-4D97-AF65-F5344CB8AC3E}">
        <p14:creationId xmlns:p14="http://schemas.microsoft.com/office/powerpoint/2010/main" val="284456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missions serve a long-term strategy?</a:t>
            </a:r>
          </a:p>
        </p:txBody>
      </p:sp>
      <p:sp>
        <p:nvSpPr>
          <p:cNvPr id="3" name="Text Placeholder 2"/>
          <p:cNvSpPr>
            <a:spLocks noGrp="1"/>
          </p:cNvSpPr>
          <p:nvPr>
            <p:ph type="body" sz="quarter" idx="16"/>
          </p:nvPr>
        </p:nvSpPr>
        <p:spPr/>
        <p:txBody>
          <a:bodyPr/>
          <a:lstStyle/>
          <a:p>
            <a:r>
              <a:rPr lang="en-US" dirty="0"/>
              <a:t>Challenges for NASA and its partners</a:t>
            </a:r>
          </a:p>
        </p:txBody>
      </p:sp>
      <p:sp>
        <p:nvSpPr>
          <p:cNvPr id="5" name="TextBox 4"/>
          <p:cNvSpPr txBox="1"/>
          <p:nvPr/>
        </p:nvSpPr>
        <p:spPr>
          <a:xfrm>
            <a:off x="228599" y="1022659"/>
            <a:ext cx="8476061" cy="5401479"/>
          </a:xfrm>
          <a:prstGeom prst="rect">
            <a:avLst/>
          </a:prstGeom>
          <a:noFill/>
        </p:spPr>
        <p:txBody>
          <a:bodyPr wrap="square" rtlCol="0">
            <a:spAutoFit/>
          </a:bodyPr>
          <a:lstStyle/>
          <a:p>
            <a:pPr marL="171450" lvl="0" indent="-171450">
              <a:buFont typeface="Arial" panose="020B0604020202020204" pitchFamily="34" charset="0"/>
              <a:buChar char="•"/>
            </a:pPr>
            <a:r>
              <a:rPr lang="en-US" sz="1500" b="1" dirty="0"/>
              <a:t>Enable aggressive cislunar development</a:t>
            </a:r>
          </a:p>
          <a:p>
            <a:pPr marL="628650" lvl="1" indent="-171450">
              <a:buFont typeface="Courier New" panose="02070309020205020404" pitchFamily="49" charset="0"/>
              <a:buChar char="o"/>
            </a:pPr>
            <a:r>
              <a:rPr lang="en-US" sz="1500" dirty="0"/>
              <a:t>Fund and perform early-stage, high-risk research and development</a:t>
            </a:r>
          </a:p>
          <a:p>
            <a:pPr marL="628650" lvl="1" indent="-171450">
              <a:buFont typeface="Courier New" panose="02070309020205020404" pitchFamily="49" charset="0"/>
              <a:buChar char="o"/>
            </a:pPr>
            <a:r>
              <a:rPr lang="en-US" sz="1500" dirty="0"/>
              <a:t>Build or sponsor key infrastructure elements</a:t>
            </a:r>
          </a:p>
          <a:p>
            <a:pPr marL="628650" lvl="1" indent="-171450">
              <a:buFont typeface="Courier New" panose="02070309020205020404" pitchFamily="49" charset="0"/>
              <a:buChar char="o"/>
            </a:pPr>
            <a:r>
              <a:rPr lang="en-US" sz="1500" dirty="0"/>
              <a:t>Become an anchor tenant for promising new space industries and/or facilities</a:t>
            </a:r>
          </a:p>
          <a:p>
            <a:pPr marL="171450" lvl="0" indent="-171450">
              <a:buFont typeface="Arial" panose="020B0604020202020204" pitchFamily="34" charset="0"/>
              <a:buChar char="•"/>
            </a:pPr>
            <a:r>
              <a:rPr lang="en-US" sz="1500" b="1" dirty="0"/>
              <a:t>Resolve the two greatest physiological challenges to long-duration spaceflight: microgravity and radiation exposure</a:t>
            </a:r>
          </a:p>
          <a:p>
            <a:pPr marL="628650" lvl="1" indent="-171450">
              <a:buFont typeface="Courier New" panose="02070309020205020404" pitchFamily="49" charset="0"/>
              <a:buChar char="o"/>
            </a:pPr>
            <a:r>
              <a:rPr lang="en-US" sz="1500" dirty="0"/>
              <a:t>Pursue development of rotating variable gravity habitats and determine the minimum gravity level needed to maintain health</a:t>
            </a:r>
          </a:p>
          <a:p>
            <a:pPr marL="628650" lvl="1" indent="-171450">
              <a:buFont typeface="Courier New" panose="02070309020205020404" pitchFamily="49" charset="0"/>
              <a:buChar char="o"/>
            </a:pPr>
            <a:r>
              <a:rPr lang="en-US" sz="1500" dirty="0"/>
              <a:t>Experiment with shielding and medical countermeasures to mitigate radiation exposure</a:t>
            </a:r>
          </a:p>
          <a:p>
            <a:pPr marL="171450" lvl="0" indent="-171450">
              <a:buFont typeface="Arial" panose="020B0604020202020204" pitchFamily="34" charset="0"/>
              <a:buChar char="•"/>
            </a:pPr>
            <a:r>
              <a:rPr lang="en-US" sz="1500" b="1" dirty="0"/>
              <a:t>Demonstrate that humans can “live off the land” in space</a:t>
            </a:r>
          </a:p>
          <a:p>
            <a:pPr marL="628650" lvl="1" indent="-171450">
              <a:buFont typeface="Courier New" panose="02070309020205020404" pitchFamily="49" charset="0"/>
              <a:buChar char="o"/>
            </a:pPr>
            <a:r>
              <a:rPr lang="en-US" sz="1500" dirty="0"/>
              <a:t>Maximize reuse of space systems</a:t>
            </a:r>
          </a:p>
          <a:p>
            <a:pPr marL="628650" lvl="1" indent="-171450">
              <a:buFont typeface="Courier New" panose="02070309020205020404" pitchFamily="49" charset="0"/>
              <a:buChar char="o"/>
            </a:pPr>
            <a:r>
              <a:rPr lang="en-US" sz="1500" dirty="0"/>
              <a:t>Learn how to routinely use extraterrestrial material and energy resources</a:t>
            </a:r>
          </a:p>
          <a:p>
            <a:pPr marL="628650" lvl="1" indent="-171450">
              <a:buFont typeface="Courier New" panose="02070309020205020404" pitchFamily="49" charset="0"/>
              <a:buChar char="o"/>
            </a:pPr>
            <a:r>
              <a:rPr lang="en-US" sz="1500" dirty="0"/>
              <a:t>Develop the means for extraterrestrial production of routine supply needs</a:t>
            </a:r>
          </a:p>
          <a:p>
            <a:pPr marL="171450" lvl="0" indent="-171450">
              <a:buFont typeface="Arial" panose="020B0604020202020204" pitchFamily="34" charset="0"/>
              <a:buChar char="•"/>
            </a:pPr>
            <a:r>
              <a:rPr lang="en-US" sz="1500" b="1" dirty="0"/>
              <a:t>Take on the planetary defense and survival missions</a:t>
            </a:r>
          </a:p>
          <a:p>
            <a:pPr marL="628650" lvl="1" indent="-171450">
              <a:buFont typeface="Courier New" panose="02070309020205020404" pitchFamily="49" charset="0"/>
              <a:buChar char="o"/>
            </a:pPr>
            <a:r>
              <a:rPr lang="en-US" sz="1500" i="1" dirty="0"/>
              <a:t>Outsider threat</a:t>
            </a:r>
            <a:r>
              <a:rPr lang="en-US" sz="1500" dirty="0"/>
              <a:t>: Detect, categorize, and track solar system bodies that may pose a collision threat for Earth; develop countermeasures and response plans</a:t>
            </a:r>
          </a:p>
          <a:p>
            <a:pPr marL="628650" lvl="1" indent="-171450">
              <a:buFont typeface="Courier New" panose="02070309020205020404" pitchFamily="49" charset="0"/>
              <a:buChar char="o"/>
            </a:pPr>
            <a:r>
              <a:rPr lang="en-US" sz="1500" i="1" dirty="0"/>
              <a:t>Insider threat</a:t>
            </a:r>
            <a:r>
              <a:rPr lang="en-US" sz="1500" dirty="0"/>
              <a:t>: Expand the spatial, spectral, and temporal observation of Earth and its atmosphere to detect and report anomalies and identify trends; deliver results that are useful to national and international decision-makers, space operators, and other relevant responders</a:t>
            </a:r>
          </a:p>
          <a:p>
            <a:pPr marL="171450" lvl="0" indent="-171450">
              <a:buFont typeface="Arial" panose="020B0604020202020204" pitchFamily="34" charset="0"/>
              <a:buChar char="•"/>
            </a:pPr>
            <a:r>
              <a:rPr lang="en-US" sz="1500" b="1" dirty="0"/>
              <a:t>Transition to a new generation of science missions</a:t>
            </a:r>
            <a:r>
              <a:rPr lang="en-US" sz="1500" dirty="0"/>
              <a:t> that include:</a:t>
            </a:r>
          </a:p>
          <a:p>
            <a:pPr marL="628650" lvl="1" indent="-171450">
              <a:buFont typeface="Courier New" panose="02070309020205020404" pitchFamily="49" charset="0"/>
              <a:buChar char="o"/>
            </a:pPr>
            <a:r>
              <a:rPr lang="en-US" sz="1500" dirty="0"/>
              <a:t>Humans and robots working together on planetary surfaces</a:t>
            </a:r>
          </a:p>
          <a:p>
            <a:pPr marL="628650" lvl="1" indent="-171450">
              <a:buFont typeface="Courier New" panose="02070309020205020404" pitchFamily="49" charset="0"/>
              <a:buChar char="o"/>
            </a:pPr>
            <a:r>
              <a:rPr lang="en-US" sz="1500" dirty="0"/>
              <a:t>Deep space robotic probes that are assembled on orbit, allowing more ambitious missions</a:t>
            </a:r>
          </a:p>
        </p:txBody>
      </p:sp>
    </p:spTree>
    <p:extLst>
      <p:ext uri="{BB962C8B-B14F-4D97-AF65-F5344CB8AC3E}">
        <p14:creationId xmlns:p14="http://schemas.microsoft.com/office/powerpoint/2010/main" val="320683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15" end="1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Future infrastructure elements</a:t>
            </a:r>
          </a:p>
        </p:txBody>
      </p:sp>
      <p:sp>
        <p:nvSpPr>
          <p:cNvPr id="4" name="Text Placeholder 3">
            <a:extLst>
              <a:ext uri="{FF2B5EF4-FFF2-40B4-BE49-F238E27FC236}">
                <a16:creationId xmlns:a16="http://schemas.microsoft.com/office/drawing/2014/main" id="{ED44CB86-12C9-408C-8F3E-3DEA0F9238CE}"/>
              </a:ext>
            </a:extLst>
          </p:cNvPr>
          <p:cNvSpPr>
            <a:spLocks noGrp="1"/>
          </p:cNvSpPr>
          <p:nvPr>
            <p:ph type="body" sz="quarter" idx="16"/>
          </p:nvPr>
        </p:nvSpPr>
        <p:spPr>
          <a:xfrm>
            <a:off x="228600" y="614874"/>
            <a:ext cx="7909560" cy="388015"/>
          </a:xfrm>
        </p:spPr>
        <p:txBody>
          <a:bodyPr/>
          <a:lstStyle/>
          <a:p>
            <a:r>
              <a:rPr lang="en-US" dirty="0"/>
              <a:t>To be developed by NASA and its partners</a:t>
            </a:r>
          </a:p>
        </p:txBody>
      </p:sp>
      <p:sp>
        <p:nvSpPr>
          <p:cNvPr id="3" name="Content Placeholder 2"/>
          <p:cNvSpPr>
            <a:spLocks noGrp="1"/>
          </p:cNvSpPr>
          <p:nvPr>
            <p:ph sz="quarter" idx="15"/>
          </p:nvPr>
        </p:nvSpPr>
        <p:spPr>
          <a:xfrm>
            <a:off x="250899" y="1122149"/>
            <a:ext cx="8453761" cy="5308150"/>
          </a:xfrm>
        </p:spPr>
        <p:txBody>
          <a:bodyPr/>
          <a:lstStyle/>
          <a:p>
            <a:r>
              <a:rPr lang="en-US" sz="2000" b="1" dirty="0"/>
              <a:t>Transportation: Earth-to-orbit/reentry, LEO to higher orbits &amp; Moon, other inter-orbital vehicles, lunar landers</a:t>
            </a:r>
          </a:p>
          <a:p>
            <a:r>
              <a:rPr lang="en-US" sz="2000" b="1" dirty="0"/>
              <a:t>Communications &amp; navigation services, including spectrum management</a:t>
            </a:r>
          </a:p>
          <a:p>
            <a:r>
              <a:rPr lang="en-US" sz="2000" b="1" dirty="0"/>
              <a:t>Space surveillance/traffic management</a:t>
            </a:r>
          </a:p>
          <a:p>
            <a:r>
              <a:rPr lang="en-US" sz="2000" b="1" dirty="0"/>
              <a:t>Space weather forecasting</a:t>
            </a:r>
          </a:p>
          <a:p>
            <a:r>
              <a:rPr lang="en-US" sz="2000" b="1" dirty="0"/>
              <a:t>On-orbit servicing</a:t>
            </a:r>
          </a:p>
          <a:p>
            <a:r>
              <a:rPr lang="en-US" sz="2000" b="1" dirty="0"/>
              <a:t>Human-rated modules in orbit and on planetary bodies (e.g., labs, habitation)</a:t>
            </a:r>
          </a:p>
          <a:p>
            <a:r>
              <a:rPr lang="en-US" sz="2000" b="1" dirty="0"/>
              <a:t>Standardization</a:t>
            </a:r>
          </a:p>
          <a:p>
            <a:r>
              <a:rPr lang="en-US" sz="2000" b="1" dirty="0"/>
              <a:t>Extraction &amp; processing of extraterrestrial resources</a:t>
            </a:r>
          </a:p>
          <a:p>
            <a:r>
              <a:rPr lang="en-US" sz="2000" b="1" dirty="0"/>
              <a:t>Planetary protection (forward &amp; backward contamination)</a:t>
            </a:r>
          </a:p>
          <a:p>
            <a:r>
              <a:rPr lang="en-US" sz="2000" b="1" dirty="0"/>
              <a:t>Energy collection &amp; distribution (e.g., solar &amp; nuclear power, propellant storage)</a:t>
            </a:r>
          </a:p>
          <a:p>
            <a:r>
              <a:rPr lang="en-US" sz="2000" b="1" dirty="0"/>
              <a:t>Manufacturing facilities</a:t>
            </a:r>
          </a:p>
        </p:txBody>
      </p:sp>
    </p:spTree>
    <p:extLst>
      <p:ext uri="{BB962C8B-B14F-4D97-AF65-F5344CB8AC3E}">
        <p14:creationId xmlns:p14="http://schemas.microsoft.com/office/powerpoint/2010/main" val="1231453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893D12-B6E9-4BCE-AF83-3AA1715DD920}"/>
              </a:ext>
            </a:extLst>
          </p:cNvPr>
          <p:cNvPicPr>
            <a:picLocks noChangeAspect="1"/>
          </p:cNvPicPr>
          <p:nvPr/>
        </p:nvPicPr>
        <p:blipFill>
          <a:blip r:embed="rId2"/>
          <a:stretch>
            <a:fillRect/>
          </a:stretch>
        </p:blipFill>
        <p:spPr>
          <a:xfrm>
            <a:off x="2580094" y="2182454"/>
            <a:ext cx="3983812" cy="2753810"/>
          </a:xfrm>
          <a:prstGeom prst="rect">
            <a:avLst/>
          </a:prstGeom>
        </p:spPr>
      </p:pic>
      <p:sp>
        <p:nvSpPr>
          <p:cNvPr id="16" name="Speech Bubble: Rectangle with Corners Rounded 15">
            <a:extLst>
              <a:ext uri="{FF2B5EF4-FFF2-40B4-BE49-F238E27FC236}">
                <a16:creationId xmlns:a16="http://schemas.microsoft.com/office/drawing/2014/main" id="{662F6953-4FB1-4469-90F8-43BF0513987E}"/>
              </a:ext>
            </a:extLst>
          </p:cNvPr>
          <p:cNvSpPr/>
          <p:nvPr/>
        </p:nvSpPr>
        <p:spPr>
          <a:xfrm>
            <a:off x="2524046" y="5117554"/>
            <a:ext cx="4662685" cy="1569660"/>
          </a:xfrm>
          <a:prstGeom prst="wedgeRoundRectCallout">
            <a:avLst>
              <a:gd name="adj1" fmla="val -21817"/>
              <a:gd name="adj2" fmla="val -47750"/>
              <a:gd name="adj3" fmla="val 16667"/>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15" name="Speech Bubble: Rectangle with Corners Rounded 14">
            <a:extLst>
              <a:ext uri="{FF2B5EF4-FFF2-40B4-BE49-F238E27FC236}">
                <a16:creationId xmlns:a16="http://schemas.microsoft.com/office/drawing/2014/main" id="{CE4B523A-D1E5-4CEB-AB4D-068E3382DF2A}"/>
              </a:ext>
            </a:extLst>
          </p:cNvPr>
          <p:cNvSpPr/>
          <p:nvPr/>
        </p:nvSpPr>
        <p:spPr>
          <a:xfrm>
            <a:off x="264497" y="3966598"/>
            <a:ext cx="2064698" cy="1403967"/>
          </a:xfrm>
          <a:prstGeom prst="wedgeRoundRectCallout">
            <a:avLst>
              <a:gd name="adj1" fmla="val 77990"/>
              <a:gd name="adj2" fmla="val -87137"/>
              <a:gd name="adj3" fmla="val 16667"/>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14" name="Speech Bubble: Rectangle with Corners Rounded 13">
            <a:extLst>
              <a:ext uri="{FF2B5EF4-FFF2-40B4-BE49-F238E27FC236}">
                <a16:creationId xmlns:a16="http://schemas.microsoft.com/office/drawing/2014/main" id="{0AD4B508-8B15-43B0-B1AF-C53B55918DF5}"/>
              </a:ext>
            </a:extLst>
          </p:cNvPr>
          <p:cNvSpPr/>
          <p:nvPr/>
        </p:nvSpPr>
        <p:spPr>
          <a:xfrm>
            <a:off x="6845144" y="2780810"/>
            <a:ext cx="1949713" cy="1791189"/>
          </a:xfrm>
          <a:prstGeom prst="wedgeRoundRectCallout">
            <a:avLst>
              <a:gd name="adj1" fmla="val -92538"/>
              <a:gd name="adj2" fmla="val -24833"/>
              <a:gd name="adj3" fmla="val 16667"/>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13" name="Speech Bubble: Rectangle with Corners Rounded 12">
            <a:extLst>
              <a:ext uri="{FF2B5EF4-FFF2-40B4-BE49-F238E27FC236}">
                <a16:creationId xmlns:a16="http://schemas.microsoft.com/office/drawing/2014/main" id="{A12984E1-CEAB-4AA6-816F-AE84E685892B}"/>
              </a:ext>
            </a:extLst>
          </p:cNvPr>
          <p:cNvSpPr/>
          <p:nvPr/>
        </p:nvSpPr>
        <p:spPr>
          <a:xfrm>
            <a:off x="4511544" y="1248132"/>
            <a:ext cx="4283314" cy="899880"/>
          </a:xfrm>
          <a:prstGeom prst="wedgeRoundRectCallout">
            <a:avLst>
              <a:gd name="adj1" fmla="val -43240"/>
              <a:gd name="adj2" fmla="val 71738"/>
              <a:gd name="adj3" fmla="val 16667"/>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12" name="Speech Bubble: Rectangle with Corners Rounded 11">
            <a:extLst>
              <a:ext uri="{FF2B5EF4-FFF2-40B4-BE49-F238E27FC236}">
                <a16:creationId xmlns:a16="http://schemas.microsoft.com/office/drawing/2014/main" id="{44AA0283-A425-44AA-BE8B-88278CF171C1}"/>
              </a:ext>
            </a:extLst>
          </p:cNvPr>
          <p:cNvSpPr/>
          <p:nvPr/>
        </p:nvSpPr>
        <p:spPr>
          <a:xfrm>
            <a:off x="264498" y="1487435"/>
            <a:ext cx="2259550" cy="1686515"/>
          </a:xfrm>
          <a:prstGeom prst="wedgeRoundRectCallout">
            <a:avLst>
              <a:gd name="adj1" fmla="val 72288"/>
              <a:gd name="adj2" fmla="val 42111"/>
              <a:gd name="adj3" fmla="val 16667"/>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chemeClr val="tx1"/>
              </a:solidFill>
            </a:endParaRPr>
          </a:p>
        </p:txBody>
      </p:sp>
      <p:sp>
        <p:nvSpPr>
          <p:cNvPr id="2" name="Title 1">
            <a:extLst>
              <a:ext uri="{FF2B5EF4-FFF2-40B4-BE49-F238E27FC236}">
                <a16:creationId xmlns:a16="http://schemas.microsoft.com/office/drawing/2014/main" id="{48225A6D-9BA3-427F-BEB5-A6E3E19114DA}"/>
              </a:ext>
            </a:extLst>
          </p:cNvPr>
          <p:cNvSpPr>
            <a:spLocks noGrp="1"/>
          </p:cNvSpPr>
          <p:nvPr>
            <p:ph type="title"/>
          </p:nvPr>
        </p:nvSpPr>
        <p:spPr>
          <a:xfrm>
            <a:off x="228599" y="328950"/>
            <a:ext cx="7909561" cy="581597"/>
          </a:xfrm>
        </p:spPr>
        <p:txBody>
          <a:bodyPr/>
          <a:lstStyle/>
          <a:p>
            <a:r>
              <a:rPr lang="en-US" dirty="0"/>
              <a:t>Known unknowns</a:t>
            </a:r>
          </a:p>
        </p:txBody>
      </p:sp>
      <p:sp>
        <p:nvSpPr>
          <p:cNvPr id="3" name="Text Placeholder 2">
            <a:extLst>
              <a:ext uri="{FF2B5EF4-FFF2-40B4-BE49-F238E27FC236}">
                <a16:creationId xmlns:a16="http://schemas.microsoft.com/office/drawing/2014/main" id="{51EFB475-FCDD-4364-BFE1-F59D1D51D615}"/>
              </a:ext>
            </a:extLst>
          </p:cNvPr>
          <p:cNvSpPr>
            <a:spLocks noGrp="1"/>
          </p:cNvSpPr>
          <p:nvPr>
            <p:ph type="body" sz="quarter" idx="16"/>
          </p:nvPr>
        </p:nvSpPr>
        <p:spPr>
          <a:xfrm>
            <a:off x="228600" y="742887"/>
            <a:ext cx="7909560" cy="335320"/>
          </a:xfrm>
        </p:spPr>
        <p:txBody>
          <a:bodyPr/>
          <a:lstStyle/>
          <a:p>
            <a:r>
              <a:rPr lang="en-US" dirty="0"/>
              <a:t>A sample of questions that still need answers</a:t>
            </a:r>
          </a:p>
        </p:txBody>
      </p:sp>
      <p:sp>
        <p:nvSpPr>
          <p:cNvPr id="5" name="Content Placeholder 2">
            <a:extLst>
              <a:ext uri="{FF2B5EF4-FFF2-40B4-BE49-F238E27FC236}">
                <a16:creationId xmlns:a16="http://schemas.microsoft.com/office/drawing/2014/main" id="{A0EF3F86-F280-45F7-BBDD-BADEBD9CEC92}"/>
              </a:ext>
            </a:extLst>
          </p:cNvPr>
          <p:cNvSpPr txBox="1">
            <a:spLocks/>
          </p:cNvSpPr>
          <p:nvPr/>
        </p:nvSpPr>
        <p:spPr>
          <a:xfrm>
            <a:off x="349142" y="1527698"/>
            <a:ext cx="2174905" cy="1323439"/>
          </a:xfrm>
          <a:prstGeom prst="rect">
            <a:avLst/>
          </a:prstGeom>
        </p:spPr>
        <p:txBody>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i="1"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i="1"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t>What solutions will be employed to mitigate the cost of access to orbit and provide a system of interorbital transportation?</a:t>
            </a:r>
          </a:p>
        </p:txBody>
      </p:sp>
      <p:sp>
        <p:nvSpPr>
          <p:cNvPr id="6" name="TextBox 5">
            <a:extLst>
              <a:ext uri="{FF2B5EF4-FFF2-40B4-BE49-F238E27FC236}">
                <a16:creationId xmlns:a16="http://schemas.microsoft.com/office/drawing/2014/main" id="{1C078DEA-8641-40BA-953B-91B5A109A8C7}"/>
              </a:ext>
            </a:extLst>
          </p:cNvPr>
          <p:cNvSpPr txBox="1"/>
          <p:nvPr/>
        </p:nvSpPr>
        <p:spPr>
          <a:xfrm>
            <a:off x="2629846" y="5117554"/>
            <a:ext cx="4556886" cy="1569660"/>
          </a:xfrm>
          <a:prstGeom prst="rect">
            <a:avLst/>
          </a:prstGeom>
          <a:noFill/>
        </p:spPr>
        <p:txBody>
          <a:bodyPr wrap="square" rtlCol="0">
            <a:spAutoFit/>
          </a:bodyPr>
          <a:lstStyle/>
          <a:p>
            <a:r>
              <a:rPr lang="en-US" sz="1600" dirty="0"/>
              <a:t>Will there be geopolitical obstacles to cooperation among cislunar spacefarers? Which spacefaring entities will be friends and allies, and which will be potential adversaries? Will terrestrial conflict prompt decision-makers to consider tactics that disrupt cislunar operations?</a:t>
            </a:r>
          </a:p>
        </p:txBody>
      </p:sp>
      <p:sp>
        <p:nvSpPr>
          <p:cNvPr id="7" name="TextBox 6">
            <a:extLst>
              <a:ext uri="{FF2B5EF4-FFF2-40B4-BE49-F238E27FC236}">
                <a16:creationId xmlns:a16="http://schemas.microsoft.com/office/drawing/2014/main" id="{DA5B4DC6-DA98-4F26-818E-DD5726D69E44}"/>
              </a:ext>
            </a:extLst>
          </p:cNvPr>
          <p:cNvSpPr txBox="1"/>
          <p:nvPr/>
        </p:nvSpPr>
        <p:spPr>
          <a:xfrm>
            <a:off x="264497" y="4006863"/>
            <a:ext cx="2093296" cy="1323439"/>
          </a:xfrm>
          <a:prstGeom prst="rect">
            <a:avLst/>
          </a:prstGeom>
          <a:noFill/>
        </p:spPr>
        <p:txBody>
          <a:bodyPr wrap="square" rtlCol="0">
            <a:spAutoFit/>
          </a:bodyPr>
          <a:lstStyle/>
          <a:p>
            <a:r>
              <a:rPr lang="en-US" sz="1600" dirty="0"/>
              <a:t>How many people will be routinely needed, and how frequently will they rotate back to Earth?</a:t>
            </a:r>
          </a:p>
        </p:txBody>
      </p:sp>
      <p:sp>
        <p:nvSpPr>
          <p:cNvPr id="8" name="TextBox 7">
            <a:extLst>
              <a:ext uri="{FF2B5EF4-FFF2-40B4-BE49-F238E27FC236}">
                <a16:creationId xmlns:a16="http://schemas.microsoft.com/office/drawing/2014/main" id="{64C375AA-824D-4998-B35C-BEEF3C23CD97}"/>
              </a:ext>
            </a:extLst>
          </p:cNvPr>
          <p:cNvSpPr txBox="1"/>
          <p:nvPr/>
        </p:nvSpPr>
        <p:spPr>
          <a:xfrm>
            <a:off x="6854221" y="2915095"/>
            <a:ext cx="2112190" cy="1569660"/>
          </a:xfrm>
          <a:prstGeom prst="rect">
            <a:avLst/>
          </a:prstGeom>
          <a:noFill/>
        </p:spPr>
        <p:txBody>
          <a:bodyPr wrap="square" rtlCol="0">
            <a:spAutoFit/>
          </a:bodyPr>
          <a:lstStyle/>
          <a:p>
            <a:r>
              <a:rPr lang="en-US" sz="1600" dirty="0"/>
              <a:t>Which orbits and points in cislunar space will prove most useful for various tasks and low-energy transits?</a:t>
            </a:r>
          </a:p>
        </p:txBody>
      </p:sp>
      <p:sp>
        <p:nvSpPr>
          <p:cNvPr id="9" name="TextBox 8">
            <a:extLst>
              <a:ext uri="{FF2B5EF4-FFF2-40B4-BE49-F238E27FC236}">
                <a16:creationId xmlns:a16="http://schemas.microsoft.com/office/drawing/2014/main" id="{B2F307FE-B7B3-465F-86AC-7C96C235860F}"/>
              </a:ext>
            </a:extLst>
          </p:cNvPr>
          <p:cNvSpPr txBox="1"/>
          <p:nvPr/>
        </p:nvSpPr>
        <p:spPr>
          <a:xfrm>
            <a:off x="4511544" y="1282574"/>
            <a:ext cx="4367959" cy="830997"/>
          </a:xfrm>
          <a:prstGeom prst="rect">
            <a:avLst/>
          </a:prstGeom>
          <a:noFill/>
        </p:spPr>
        <p:txBody>
          <a:bodyPr wrap="square" rtlCol="0">
            <a:spAutoFit/>
          </a:bodyPr>
          <a:lstStyle/>
          <a:p>
            <a:r>
              <a:rPr lang="en-US" sz="1600" dirty="0"/>
              <a:t>What modifications to building, resource extraction, and manufacturing techniques are needed in orbital or planetary environments?</a:t>
            </a:r>
          </a:p>
        </p:txBody>
      </p:sp>
    </p:spTree>
    <p:extLst>
      <p:ext uri="{BB962C8B-B14F-4D97-AF65-F5344CB8AC3E}">
        <p14:creationId xmlns:p14="http://schemas.microsoft.com/office/powerpoint/2010/main" val="407336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ADABC-314F-41DE-804C-315A640E0F4B}"/>
              </a:ext>
            </a:extLst>
          </p:cNvPr>
          <p:cNvSpPr>
            <a:spLocks noGrp="1"/>
          </p:cNvSpPr>
          <p:nvPr>
            <p:ph type="title"/>
          </p:nvPr>
        </p:nvSpPr>
        <p:spPr>
          <a:xfrm>
            <a:off x="617219" y="2868881"/>
            <a:ext cx="7909561" cy="581597"/>
          </a:xfrm>
        </p:spPr>
        <p:txBody>
          <a:bodyPr/>
          <a:lstStyle/>
          <a:p>
            <a:pPr algn="ctr"/>
            <a:r>
              <a:rPr lang="en-US" sz="3600" dirty="0"/>
              <a:t>Backup</a:t>
            </a:r>
          </a:p>
        </p:txBody>
      </p:sp>
      <p:sp>
        <p:nvSpPr>
          <p:cNvPr id="3" name="Text Placeholder 2">
            <a:extLst>
              <a:ext uri="{FF2B5EF4-FFF2-40B4-BE49-F238E27FC236}">
                <a16:creationId xmlns:a16="http://schemas.microsoft.com/office/drawing/2014/main" id="{67B3F890-4D9B-4870-AD9E-C05C14BF920D}"/>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E089A135-6C56-489C-BC6B-B43BE89F8D0D}"/>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416321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7"/>
          </p:nvPr>
        </p:nvSpPr>
        <p:spPr/>
        <p:txBody>
          <a:bodyPr/>
          <a:lstStyle/>
          <a:p>
            <a:endParaRPr lang="en-US"/>
          </a:p>
        </p:txBody>
      </p:sp>
      <p:pic>
        <p:nvPicPr>
          <p:cNvPr id="5" name="Picture 4" descr="NASA Earth-Moon Lagrange diagram.jpg"/>
          <p:cNvPicPr>
            <a:picLocks noChangeAspect="1"/>
          </p:cNvPicPr>
          <p:nvPr/>
        </p:nvPicPr>
        <p:blipFill>
          <a:blip r:embed="rId2" cstate="print">
            <a:grayscl/>
            <a:lum bright="20000" contrast="30000"/>
          </a:blip>
          <a:stretch>
            <a:fillRect/>
          </a:stretch>
        </p:blipFill>
        <p:spPr>
          <a:xfrm>
            <a:off x="2514600" y="1447488"/>
            <a:ext cx="4343400" cy="3721646"/>
          </a:xfrm>
          <a:prstGeom prst="rect">
            <a:avLst/>
          </a:prstGeom>
        </p:spPr>
      </p:pic>
      <p:sp>
        <p:nvSpPr>
          <p:cNvPr id="6" name="TextBox 5"/>
          <p:cNvSpPr txBox="1"/>
          <p:nvPr/>
        </p:nvSpPr>
        <p:spPr>
          <a:xfrm>
            <a:off x="2514600" y="5169134"/>
            <a:ext cx="1342034" cy="307777"/>
          </a:xfrm>
          <a:prstGeom prst="rect">
            <a:avLst/>
          </a:prstGeom>
          <a:noFill/>
        </p:spPr>
        <p:txBody>
          <a:bodyPr wrap="none" rtlCol="0">
            <a:spAutoFit/>
          </a:bodyPr>
          <a:lstStyle/>
          <a:p>
            <a:r>
              <a:rPr lang="en-US" sz="1400" i="1" dirty="0"/>
              <a:t>Source: NASA</a:t>
            </a:r>
          </a:p>
        </p:txBody>
      </p:sp>
    </p:spTree>
    <p:extLst>
      <p:ext uri="{BB962C8B-B14F-4D97-AF65-F5344CB8AC3E}">
        <p14:creationId xmlns:p14="http://schemas.microsoft.com/office/powerpoint/2010/main" val="3920676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7"/>
          </p:nvPr>
        </p:nvSpPr>
        <p:spPr/>
        <p:txBody>
          <a:bodyPr/>
          <a:lstStyle/>
          <a:p>
            <a:endParaRPr lang="en-US"/>
          </a:p>
        </p:txBody>
      </p:sp>
      <p:sp>
        <p:nvSpPr>
          <p:cNvPr id="5" name="TextBox 4"/>
          <p:cNvSpPr txBox="1"/>
          <p:nvPr/>
        </p:nvSpPr>
        <p:spPr>
          <a:xfrm>
            <a:off x="678094" y="1797978"/>
            <a:ext cx="7674796" cy="1477328"/>
          </a:xfrm>
          <a:prstGeom prst="rect">
            <a:avLst/>
          </a:prstGeom>
          <a:noFill/>
        </p:spPr>
        <p:txBody>
          <a:bodyPr wrap="square" rtlCol="0">
            <a:spAutoFit/>
          </a:bodyPr>
          <a:lstStyle/>
          <a:p>
            <a:r>
              <a:rPr lang="en-US" dirty="0"/>
              <a:t>“The most important reason to go to the moon is because it is the best way to get to Mars… We have to figure out how we live and work on another world using the resources of that world for long periods of time. The moon is the proving ground for that.” – Jim </a:t>
            </a:r>
            <a:r>
              <a:rPr lang="en-US" dirty="0" err="1"/>
              <a:t>Bridenstine</a:t>
            </a:r>
            <a:r>
              <a:rPr lang="en-US" dirty="0"/>
              <a:t>, </a:t>
            </a:r>
            <a:r>
              <a:rPr lang="en-US" i="1" dirty="0"/>
              <a:t>Politico</a:t>
            </a:r>
            <a:r>
              <a:rPr lang="en-US" dirty="0"/>
              <a:t> interview, June 13, 2019</a:t>
            </a:r>
          </a:p>
        </p:txBody>
      </p:sp>
    </p:spTree>
    <p:extLst>
      <p:ext uri="{BB962C8B-B14F-4D97-AF65-F5344CB8AC3E}">
        <p14:creationId xmlns:p14="http://schemas.microsoft.com/office/powerpoint/2010/main" val="3591507878"/>
      </p:ext>
    </p:extLst>
  </p:cSld>
  <p:clrMapOvr>
    <a:masterClrMapping/>
  </p:clrMapOvr>
</p:sld>
</file>

<file path=ppt/theme/theme1.xml><?xml version="1.0" encoding="utf-8"?>
<a:theme xmlns:a="http://schemas.openxmlformats.org/drawingml/2006/main" name="1_Corporate Template">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E7CC2E9-97E7-44E2-9CEF-94245A140030}" vid="{7238002B-5FA7-4FCD-8390-C3120E090B48}"/>
    </a:ext>
  </a:extLst>
</a:theme>
</file>

<file path=ppt/theme/theme2.xml><?xml version="1.0" encoding="utf-8"?>
<a:theme xmlns:a="http://schemas.openxmlformats.org/drawingml/2006/main" name="2_Corporate Template_Security Markings">
  <a:themeElements>
    <a:clrScheme name="Aerospace New Colors">
      <a:dk1>
        <a:srgbClr val="000000"/>
      </a:dk1>
      <a:lt1>
        <a:sysClr val="window" lastClr="FFFFFF"/>
      </a:lt1>
      <a:dk2>
        <a:srgbClr val="6F6F70"/>
      </a:dk2>
      <a:lt2>
        <a:srgbClr val="2E008B"/>
      </a:lt2>
      <a:accent1>
        <a:srgbClr val="5E8AB4"/>
      </a:accent1>
      <a:accent2>
        <a:srgbClr val="9B7793"/>
      </a:accent2>
      <a:accent3>
        <a:srgbClr val="FF8F1C"/>
      </a:accent3>
      <a:accent4>
        <a:srgbClr val="FFC72C"/>
      </a:accent4>
      <a:accent5>
        <a:srgbClr val="4F868E"/>
      </a:accent5>
      <a:accent6>
        <a:srgbClr val="A4D65E"/>
      </a:accent6>
      <a:hlink>
        <a:srgbClr val="5E8AB4"/>
      </a:hlink>
      <a:folHlink>
        <a:srgbClr val="4F86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effectLst/>
      </a:spPr>
      <a:bodyPr rtlCol="0" anchor="ctr"/>
      <a:lstStyle>
        <a:defPPr algn="ctr">
          <a:defRPr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E7CC2E9-97E7-44E2-9CEF-94245A140030}" vid="{4E14C260-738B-43BB-B364-E6985E06DA98}"/>
    </a:ext>
  </a:extLst>
</a:theme>
</file>

<file path=ppt/theme/theme3.xml><?xml version="1.0" encoding="utf-8"?>
<a:theme xmlns:a="http://schemas.openxmlformats.org/drawingml/2006/main" name="3_Standard Title ">
  <a:themeElements>
    <a:clrScheme name="1">
      <a:dk1>
        <a:srgbClr val="000000"/>
      </a:dk1>
      <a:lt1>
        <a:srgbClr val="FFFFFF"/>
      </a:lt1>
      <a:dk2>
        <a:srgbClr val="6F6F6F"/>
      </a:dk2>
      <a:lt2>
        <a:srgbClr val="EEECE1"/>
      </a:lt2>
      <a:accent1>
        <a:srgbClr val="5E8AB3"/>
      </a:accent1>
      <a:accent2>
        <a:srgbClr val="9B7793"/>
      </a:accent2>
      <a:accent3>
        <a:srgbClr val="FF8F1C"/>
      </a:accent3>
      <a:accent4>
        <a:srgbClr val="FFC72C"/>
      </a:accent4>
      <a:accent5>
        <a:srgbClr val="4F868E"/>
      </a:accent5>
      <a:accent6>
        <a:srgbClr val="A3D65E"/>
      </a:accent6>
      <a:hlink>
        <a:srgbClr val="5E8AB3"/>
      </a:hlink>
      <a:folHlink>
        <a:srgbClr val="4F86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E7CC2E9-97E7-44E2-9CEF-94245A140030}" vid="{46BA43DB-6872-4722-BB01-E569EEF72301}"/>
    </a:ext>
  </a:extLst>
</a:theme>
</file>

<file path=ppt/theme/theme4.xml><?xml version="1.0" encoding="utf-8"?>
<a:theme xmlns:a="http://schemas.openxmlformats.org/drawingml/2006/main" name="4_Standard Title ">
  <a:themeElements>
    <a:clrScheme name="1">
      <a:dk1>
        <a:srgbClr val="000000"/>
      </a:dk1>
      <a:lt1>
        <a:srgbClr val="FFFFFF"/>
      </a:lt1>
      <a:dk2>
        <a:srgbClr val="6F6F6F"/>
      </a:dk2>
      <a:lt2>
        <a:srgbClr val="EEECE1"/>
      </a:lt2>
      <a:accent1>
        <a:srgbClr val="5E8AB3"/>
      </a:accent1>
      <a:accent2>
        <a:srgbClr val="9B7793"/>
      </a:accent2>
      <a:accent3>
        <a:srgbClr val="FF8F1C"/>
      </a:accent3>
      <a:accent4>
        <a:srgbClr val="FFC72C"/>
      </a:accent4>
      <a:accent5>
        <a:srgbClr val="4F868E"/>
      </a:accent5>
      <a:accent6>
        <a:srgbClr val="A3D65E"/>
      </a:accent6>
      <a:hlink>
        <a:srgbClr val="5E8AB3"/>
      </a:hlink>
      <a:folHlink>
        <a:srgbClr val="4F86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x9 2018 Aerospace Template.potx" id="{9862A745-75A0-4B97-B61D-50676AC8F609}" vid="{EC1692C1-61F6-4720-ABF0-66D2B66E0A3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329A30FA720447BE7CAF96405CAB9F" ma:contentTypeVersion="10" ma:contentTypeDescription="Create a new document." ma:contentTypeScope="" ma:versionID="dbaa3b241e292e2d870cf87d8ca750fb">
  <xsd:schema xmlns:xsd="http://www.w3.org/2001/XMLSchema" xmlns:xs="http://www.w3.org/2001/XMLSchema" xmlns:p="http://schemas.microsoft.com/office/2006/metadata/properties" xmlns:ns2="c6c9b369-9e1d-4e03-8c31-818ab53d71ad" xmlns:ns3="1b61945e-ea42-4939-992c-499712c4dde6" targetNamespace="http://schemas.microsoft.com/office/2006/metadata/properties" ma:root="true" ma:fieldsID="a0878760e37807740363f63150c533f4" ns2:_="" ns3:_="">
    <xsd:import namespace="c6c9b369-9e1d-4e03-8c31-818ab53d71ad"/>
    <xsd:import namespace="1b61945e-ea42-4939-992c-499712c4dd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c9b369-9e1d-4e03-8c31-818ab53d7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61945e-ea42-4939-992c-499712c4dde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6941D5-9B70-4FCF-8431-FD2C00B4DF13}">
  <ds:schemaRefs>
    <ds:schemaRef ds:uri="http://schemas.microsoft.com/sharepoint/v3/contenttype/forms"/>
  </ds:schemaRefs>
</ds:datastoreItem>
</file>

<file path=customXml/itemProps2.xml><?xml version="1.0" encoding="utf-8"?>
<ds:datastoreItem xmlns:ds="http://schemas.openxmlformats.org/officeDocument/2006/customXml" ds:itemID="{4561B769-D194-4AE7-9D3D-107ABC3B3746}">
  <ds:schemaRefs>
    <ds:schemaRef ds:uri="http://schemas.microsoft.com/office/2006/metadata/properties"/>
    <ds:schemaRef ds:uri="http://purl.org/dc/terms/"/>
    <ds:schemaRef ds:uri="http://schemas.openxmlformats.org/package/2006/metadata/core-properties"/>
    <ds:schemaRef ds:uri="1b61945e-ea42-4939-992c-499712c4dde6"/>
    <ds:schemaRef ds:uri="http://schemas.microsoft.com/office/2006/documentManagement/types"/>
    <ds:schemaRef ds:uri="http://schemas.microsoft.com/office/infopath/2007/PartnerControls"/>
    <ds:schemaRef ds:uri="c6c9b369-9e1d-4e03-8c31-818ab53d71ad"/>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E561BC8D-038A-4B50-AD40-02AE5A684F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c9b369-9e1d-4e03-8c31-818ab53d71ad"/>
    <ds:schemaRef ds:uri="1b61945e-ea42-4939-992c-499712c4dd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2018_Corporate_Template_4x3</Template>
  <TotalTime>497</TotalTime>
  <Words>819</Words>
  <Application>Microsoft Office PowerPoint</Application>
  <PresentationFormat>On-screen Show (4:3)</PresentationFormat>
  <Paragraphs>66</Paragraphs>
  <Slides>11</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11</vt:i4>
      </vt:variant>
    </vt:vector>
  </HeadingPairs>
  <TitlesOfParts>
    <vt:vector size="18" baseType="lpstr">
      <vt:lpstr>Arial</vt:lpstr>
      <vt:lpstr>Calibri</vt:lpstr>
      <vt:lpstr>Courier New</vt:lpstr>
      <vt:lpstr>1_Corporate Template</vt:lpstr>
      <vt:lpstr>2_Corporate Template_Security Markings</vt:lpstr>
      <vt:lpstr>3_Standard Title </vt:lpstr>
      <vt:lpstr>4_Standard Title </vt:lpstr>
      <vt:lpstr>Shooting for the Moon Opportunities and Challenges for Cislunar Development</vt:lpstr>
      <vt:lpstr>Humans to the Moon by 2024</vt:lpstr>
      <vt:lpstr>Seeking long-term strategy for cislunar development</vt:lpstr>
      <vt:lpstr>What missions serve a long-term strategy?</vt:lpstr>
      <vt:lpstr>Future infrastructure elements</vt:lpstr>
      <vt:lpstr>Known unknowns</vt:lpstr>
      <vt:lpstr>Backup</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Infrastructure elements</dc:title>
  <dc:subject/>
  <dc:creator>James A Vedda</dc:creator>
  <cp:keywords/>
  <dc:description/>
  <cp:lastModifiedBy>David Hebert</cp:lastModifiedBy>
  <cp:revision>35</cp:revision>
  <cp:lastPrinted>2012-11-26T17:25:34Z</cp:lastPrinted>
  <dcterms:created xsi:type="dcterms:W3CDTF">2019-01-21T21:39:19Z</dcterms:created>
  <dcterms:modified xsi:type="dcterms:W3CDTF">2019-07-09T19:47:35Z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0x01010033329A30FA720447BE7CAF96405CAB9F</vt:lpwstr>
  </property>
  <property fmtid="{D5CDD505-2E9C-101B-9397-08002B2CF9AE}" pid="3" name="_dlc_DocIdItemGuid">
    <vt:lpwstr>3e0631b3-22c0-4691-8d13-5bc58d0d3cfc</vt:lpwstr>
  </property>
</Properties>
</file>