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7">
          <p15:clr>
            <a:srgbClr val="A4A3A4"/>
          </p15:clr>
        </p15:guide>
        <p15:guide id="2" orient="horz" pos="3048">
          <p15:clr>
            <a:srgbClr val="A4A3A4"/>
          </p15:clr>
        </p15:guide>
        <p15:guide id="3" orient="horz" pos="1104">
          <p15:clr>
            <a:srgbClr val="A4A3A4"/>
          </p15:clr>
        </p15:guide>
        <p15:guide id="4" pos="73">
          <p15:clr>
            <a:srgbClr val="A4A3A4"/>
          </p15:clr>
        </p15:guide>
        <p15:guide id="5" pos="7328">
          <p15:clr>
            <a:srgbClr val="A4A3A4"/>
          </p15:clr>
        </p15:guide>
      </p15:sldGuideLst>
    </p:ext>
    <p:ext uri="{2D200454-40CA-4A62-9FC3-DE9A4176ACB9}">
      <p15:notesGuideLst>
        <p15:guide id="1" orient="horz" pos="2932">
          <p15:clr>
            <a:srgbClr val="A4A3A4"/>
          </p15:clr>
        </p15:guide>
        <p15:guide id="2" pos="2212">
          <p15:clr>
            <a:srgbClr val="A4A3A4"/>
          </p15:clr>
        </p15:guide>
      </p15:notesGuideLst>
    </p:ext>
    <p:ext uri="http://customooxmlschemas.google.com/">
      <go:slidesCustomData xmlns:go="http://customooxmlschemas.google.com/" r:id="rId24" roundtripDataSignature="AMtx7mje/WIx+vHc7a+lGK1/Uj7XB1AR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7" orient="horz"/>
        <p:guide pos="3048" orient="horz"/>
        <p:guide pos="1104" orient="horz"/>
        <p:guide pos="73"/>
        <p:guide pos="7328"/>
      </p:guideLst>
    </p:cSldViewPr>
  </p:slideViewPr>
  <p:notesViewPr>
    <p:cSldViewPr snapToGrid="0">
      <p:cViewPr varScale="1">
        <p:scale>
          <a:sx n="100" d="100"/>
          <a:sy n="100" d="100"/>
        </p:scale>
        <p:origin x="0" y="0"/>
      </p:cViewPr>
      <p:guideLst>
        <p:guide pos="2932" orient="horz"/>
        <p:guide pos="2212"/>
      </p:guideLst>
    </p:cSldViewPr>
  </p:notes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2.xml"/><Relationship Id="rId26" Type="http://schemas.openxmlformats.org/officeDocument/2006/relationships/customXml" Target="../customXml/item2.xml"/><Relationship Id="rId21" Type="http://schemas.openxmlformats.org/officeDocument/2006/relationships/slide" Target="slides/slide15.xml"/><Relationship Id="rId3"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5" Type="http://schemas.openxmlformats.org/officeDocument/2006/relationships/customXml" Target="../customXml/item1.xml"/><Relationship Id="rId20" Type="http://schemas.openxmlformats.org/officeDocument/2006/relationships/slide" Target="slides/slide14.xml"/><Relationship Id="rId2"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24" Type="http://customschemas.google.com/relationships/presentationmetadata" Target="metadata"/><Relationship Id="rId1" Type="http://schemas.openxmlformats.org/officeDocument/2006/relationships/theme" Target="theme/theme1.xml"/><Relationship Id="rId6" Type="http://schemas.openxmlformats.org/officeDocument/2006/relationships/notesMaster" Target="notesMasters/notesMaster1.xml"/><Relationship Id="rId23" Type="http://schemas.openxmlformats.org/officeDocument/2006/relationships/slide" Target="slides/slide17.xml"/><Relationship Id="rId15" Type="http://schemas.openxmlformats.org/officeDocument/2006/relationships/slide" Target="slides/slide9.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5455"/>
          </a:xfrm>
          <a:prstGeom prst="rect">
            <a:avLst/>
          </a:prstGeom>
          <a:noFill/>
          <a:ln>
            <a:noFill/>
          </a:ln>
        </p:spPr>
        <p:txBody>
          <a:bodyPr anchorCtr="0" anchor="t"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5455"/>
          </a:xfrm>
          <a:prstGeom prst="rect">
            <a:avLst/>
          </a:prstGeom>
          <a:noFill/>
          <a:ln>
            <a:noFill/>
          </a:ln>
        </p:spPr>
        <p:txBody>
          <a:bodyPr anchorCtr="0" anchor="t" bIns="46650" lIns="93300" spcFirstLastPara="1" rIns="93300" wrap="square" tIns="466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29"/>
            <a:ext cx="3043343" cy="465455"/>
          </a:xfrm>
          <a:prstGeom prst="rect">
            <a:avLst/>
          </a:prstGeom>
          <a:noFill/>
          <a:ln>
            <a:noFill/>
          </a:ln>
        </p:spPr>
        <p:txBody>
          <a:bodyPr anchorCtr="0" anchor="b"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66" name="Google Shape;166;p1: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7: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32" name="Google Shape;232;p7: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1ed90f746_0_1599: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38" name="Google Shape;238;ga1ed90f746_0_1599:notes"/>
          <p:cNvSpPr/>
          <p:nvPr>
            <p:ph idx="2" type="sldImg"/>
          </p:nvPr>
        </p:nvSpPr>
        <p:spPr>
          <a:xfrm>
            <a:off x="409575" y="698500"/>
            <a:ext cx="62040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image: https://www.google.com/url?sa=i&amp;url=https%3A%2F%2Fwww.smithsonianmag.com%2Fsmart-news%2Fcrashed-spacecraft-might-have-put-water-bears-moon-180972840%2F&amp;psig=AOvVaw3n3L2sitDJoJzC_O8v56R2&amp;ust=1602802254673000&amp;source=images&amp;cd=vfe&amp;ved=0CAIQjRxqFwoTCPj47OqVtewCFQAAAAAdAAAAABAP</a:t>
            </a:r>
            <a:endParaRPr/>
          </a:p>
        </p:txBody>
      </p:sp>
      <p:sp>
        <p:nvSpPr>
          <p:cNvPr id="244" name="Google Shape;244;p12: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a1ed90f746_0_1604: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image: https://www.google.com/url?sa=i&amp;url=https%3A%2F%2Fwww.smithsonianmag.com%2Fsmart-news%2Fcrashed-spacecraft-might-have-put-water-bears-moon-180972840%2F&amp;psig=AOvVaw3n3L2sitDJoJzC_O8v56R2&amp;ust=1602802254673000&amp;source=images&amp;cd=vfe&amp;ved=0CAIQjRxqFwoTCPj47OqVtewCFQAAAAAdAAAAABAP</a:t>
            </a:r>
            <a:endParaRPr/>
          </a:p>
          <a:p>
            <a:pPr indent="0" lvl="0" marL="0" rtl="0" algn="l">
              <a:spcBef>
                <a:spcPts val="0"/>
              </a:spcBef>
              <a:spcAft>
                <a:spcPts val="0"/>
              </a:spcAft>
              <a:buNone/>
            </a:pPr>
            <a:r>
              <a:t/>
            </a:r>
            <a:endParaRPr/>
          </a:p>
        </p:txBody>
      </p:sp>
      <p:sp>
        <p:nvSpPr>
          <p:cNvPr id="251" name="Google Shape;251;ga1ed90f746_0_1604:notes"/>
          <p:cNvSpPr/>
          <p:nvPr>
            <p:ph idx="2" type="sldImg"/>
          </p:nvPr>
        </p:nvSpPr>
        <p:spPr>
          <a:xfrm>
            <a:off x="409575" y="698500"/>
            <a:ext cx="62040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58" name="Google Shape;258;p13: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a1ed90f746_0_1609: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64" name="Google Shape;264;ga1ed90f746_0_1609:notes"/>
          <p:cNvSpPr/>
          <p:nvPr>
            <p:ph idx="2" type="sldImg"/>
          </p:nvPr>
        </p:nvSpPr>
        <p:spPr>
          <a:xfrm>
            <a:off x="409575" y="698500"/>
            <a:ext cx="62040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image: https://www.google.com/url?sa=i&amp;url=https%3A%2F%2Fwww.popularmechanics.com%2Fspace%2Fa11137%2Ftardigrades-water-bears%2F&amp;psig=AOvVaw3n3L2sitDJoJzC_O8v56R2&amp;ust=1602802254673000&amp;source=images&amp;cd=vfe&amp;ved=0CAIQjRxqFwoTCPj47OqVtewCFQAAAAAdAAAAABAJ</a:t>
            </a:r>
            <a:endParaRPr/>
          </a:p>
        </p:txBody>
      </p:sp>
      <p:sp>
        <p:nvSpPr>
          <p:cNvPr id="270" name="Google Shape;270;p14: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1ed90f746_0_1614: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image: https://www.google.com/url?sa=i&amp;url=https%3A%2F%2Ftwitter.com%2Fnasa%2Fstatus%2F455513140520701952&amp;psig=AOvVaw3n3L2sitDJoJzC_O8v56R2&amp;ust=1602802254673000&amp;source=images&amp;cd=vfe&amp;ved=0CAIQjRxqFwoTCPj47OqVtewCFQAAAAAdAAAAABAD</a:t>
            </a:r>
            <a:endParaRPr/>
          </a:p>
        </p:txBody>
      </p:sp>
      <p:sp>
        <p:nvSpPr>
          <p:cNvPr id="277" name="Google Shape;277;ga1ed90f746_0_1614:notes"/>
          <p:cNvSpPr/>
          <p:nvPr>
            <p:ph idx="2" type="sldImg"/>
          </p:nvPr>
        </p:nvSpPr>
        <p:spPr>
          <a:xfrm>
            <a:off x="409575" y="698500"/>
            <a:ext cx="62040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1ed90f746_0_836:notes"/>
          <p:cNvSpPr/>
          <p:nvPr>
            <p:ph idx="2" type="sldImg"/>
          </p:nvPr>
        </p:nvSpPr>
        <p:spPr>
          <a:xfrm>
            <a:off x="390351" y="698183"/>
            <a:ext cx="6243000" cy="34908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1ed90f746_0_836: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469900" rtl="0" algn="l">
              <a:spcBef>
                <a:spcPts val="0"/>
              </a:spcBef>
              <a:spcAft>
                <a:spcPts val="0"/>
              </a:spcAft>
              <a:buNone/>
            </a:pPr>
            <a:r>
              <a:rPr i="1" lang="en-US">
                <a:solidFill>
                  <a:schemeClr val="dk1"/>
                </a:solidFill>
                <a:latin typeface="Cambria"/>
                <a:ea typeface="Cambria"/>
                <a:cs typeface="Cambria"/>
                <a:sym typeface="Cambria"/>
              </a:rPr>
              <a:t>Tips on How to Discuss the Mission Brief</a:t>
            </a:r>
            <a:endParaRPr i="1">
              <a:solidFill>
                <a:schemeClr val="dk1"/>
              </a:solidFill>
              <a:latin typeface="Cambria"/>
              <a:ea typeface="Cambria"/>
              <a:cs typeface="Cambria"/>
              <a:sym typeface="Cambria"/>
            </a:endParaRPr>
          </a:p>
          <a:p>
            <a:pPr indent="-311150" lvl="0" marL="939800" rtl="0" algn="l">
              <a:spcBef>
                <a:spcPts val="0"/>
              </a:spcBef>
              <a:spcAft>
                <a:spcPts val="0"/>
              </a:spcAft>
              <a:buClr>
                <a:schemeClr val="dk1"/>
              </a:buClr>
              <a:buSzPts val="1100"/>
              <a:buFont typeface="Cambria"/>
              <a:buChar char="●"/>
            </a:pPr>
            <a:r>
              <a:rPr lang="en-US">
                <a:solidFill>
                  <a:schemeClr val="dk1"/>
                </a:solidFill>
                <a:latin typeface="Cambria"/>
                <a:ea typeface="Cambria"/>
                <a:cs typeface="Cambria"/>
                <a:sym typeface="Cambria"/>
              </a:rPr>
              <a:t>Highlight the purpose of this mission with students.</a:t>
            </a:r>
            <a:endParaRPr>
              <a:solidFill>
                <a:schemeClr val="dk1"/>
              </a:solidFill>
              <a:latin typeface="Cambria"/>
              <a:ea typeface="Cambria"/>
              <a:cs typeface="Cambria"/>
              <a:sym typeface="Cambria"/>
            </a:endParaRPr>
          </a:p>
          <a:p>
            <a:pPr indent="-330200" lvl="0" marL="939800" rtl="0" algn="l">
              <a:spcBef>
                <a:spcPts val="0"/>
              </a:spcBef>
              <a:spcAft>
                <a:spcPts val="0"/>
              </a:spcAft>
              <a:buClr>
                <a:schemeClr val="dk1"/>
              </a:buClr>
              <a:buSzPts val="1400"/>
              <a:buFont typeface="Cambria"/>
              <a:buChar char="●"/>
            </a:pPr>
            <a:r>
              <a:rPr lang="en-US">
                <a:solidFill>
                  <a:schemeClr val="dk1"/>
                </a:solidFill>
                <a:latin typeface="Cambria"/>
                <a:ea typeface="Cambria"/>
                <a:cs typeface="Cambria"/>
                <a:sym typeface="Cambria"/>
              </a:rPr>
              <a:t>Students do not know what a tardigrade is at this point. Introduce it as an animal here on Earth that scientists are interested in exploring.</a:t>
            </a:r>
            <a:endParaRPr>
              <a:solidFill>
                <a:schemeClr val="dk1"/>
              </a:solidFill>
              <a:latin typeface="Cambria"/>
              <a:ea typeface="Cambria"/>
              <a:cs typeface="Cambria"/>
              <a:sym typeface="Cambr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1ed90f746_0_18:notes"/>
          <p:cNvSpPr/>
          <p:nvPr>
            <p:ph idx="2" type="sldImg"/>
          </p:nvPr>
        </p:nvSpPr>
        <p:spPr>
          <a:xfrm>
            <a:off x="390351" y="698183"/>
            <a:ext cx="6243000" cy="34908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1ed90f746_0_18: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469900" rtl="0" algn="l">
              <a:spcBef>
                <a:spcPts val="0"/>
              </a:spcBef>
              <a:spcAft>
                <a:spcPts val="0"/>
              </a:spcAft>
              <a:buClr>
                <a:schemeClr val="dk1"/>
              </a:buClr>
              <a:buSzPts val="1100"/>
              <a:buFont typeface="Arial"/>
              <a:buNone/>
            </a:pPr>
            <a:r>
              <a:rPr i="1" lang="en-US">
                <a:solidFill>
                  <a:schemeClr val="dk1"/>
                </a:solidFill>
                <a:latin typeface="Cambria"/>
                <a:ea typeface="Cambria"/>
                <a:cs typeface="Cambria"/>
                <a:sym typeface="Cambria"/>
              </a:rPr>
              <a:t>Tips on How to Discuss the Mission Brief</a:t>
            </a:r>
            <a:endParaRPr i="1">
              <a:solidFill>
                <a:schemeClr val="dk1"/>
              </a:solidFill>
              <a:latin typeface="Cambria"/>
              <a:ea typeface="Cambria"/>
              <a:cs typeface="Cambria"/>
              <a:sym typeface="Cambria"/>
            </a:endParaRPr>
          </a:p>
          <a:p>
            <a:pPr indent="-311150" lvl="0" marL="939800" rtl="0" algn="l">
              <a:spcBef>
                <a:spcPts val="0"/>
              </a:spcBef>
              <a:spcAft>
                <a:spcPts val="0"/>
              </a:spcAft>
              <a:buClr>
                <a:schemeClr val="dk1"/>
              </a:buClr>
              <a:buSzPts val="1100"/>
              <a:buFont typeface="Cambria"/>
              <a:buChar char="●"/>
            </a:pPr>
            <a:r>
              <a:rPr lang="en-US">
                <a:solidFill>
                  <a:schemeClr val="dk1"/>
                </a:solidFill>
                <a:latin typeface="Cambria"/>
                <a:ea typeface="Cambria"/>
                <a:cs typeface="Cambria"/>
                <a:sym typeface="Cambria"/>
              </a:rPr>
              <a:t>The orange circles on the bottom move from the big picture to a more focused lens of the lesson goal. Talk to students about the current Sample Return Mission, future aspirations of human exploration of Mars, and then move into our limitations and need to explore organisms here on Earth for help.</a:t>
            </a:r>
            <a:endParaRPr>
              <a:solidFill>
                <a:schemeClr val="dk1"/>
              </a:solidFill>
              <a:latin typeface="Cambria"/>
              <a:ea typeface="Cambria"/>
              <a:cs typeface="Cambria"/>
              <a:sym typeface="Cambria"/>
            </a:endParaRPr>
          </a:p>
          <a:p>
            <a:pPr indent="0" lvl="0" marL="93980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91" name="Google Shape;191;p3: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image: https://science.nasa.gov/tardigrade-moss</a:t>
            </a:r>
            <a:endParaRPr/>
          </a:p>
        </p:txBody>
      </p:sp>
      <p:sp>
        <p:nvSpPr>
          <p:cNvPr id="198" name="Google Shape;198;p2: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05" name="Google Shape;205;p5: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10" name="Google Shape;210;p4: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17" name="Google Shape;217;p6: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a1ed90f746_0_1627:notes"/>
          <p:cNvSpPr/>
          <p:nvPr>
            <p:ph idx="2" type="sldImg"/>
          </p:nvPr>
        </p:nvSpPr>
        <p:spPr>
          <a:xfrm>
            <a:off x="409575" y="698500"/>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a1ed90f746_0_1627: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image: https://www.google.com/url?sa=i&amp;url=https%3A%2F%2Fedgy.app%2Ftardigrades-crash-landed-on-the-moon-and-probably-survived&amp;psig=AOvVaw3n3L2sitDJoJzC_O8v56R2&amp;ust=1602802254673000&amp;source=images&amp;cd=vfe&amp;ved=0CAIQjRxqFwoTCPj47OqVtewCFQAAAAAdAAAAABAp</a:t>
            </a:r>
            <a:endParaRPr/>
          </a:p>
        </p:txBody>
      </p:sp>
      <p:sp>
        <p:nvSpPr>
          <p:cNvPr id="225" name="Google Shape;225;ga1ed90f746_0_1627: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_Title and Information Page">
  <p:cSld name="3A_Title and Information Page">
    <p:spTree>
      <p:nvGrpSpPr>
        <p:cNvPr id="12" name="Shape 12"/>
        <p:cNvGrpSpPr/>
        <p:nvPr/>
      </p:nvGrpSpPr>
      <p:grpSpPr>
        <a:xfrm>
          <a:off x="0" y="0"/>
          <a:ext cx="0" cy="0"/>
          <a:chOff x="0" y="0"/>
          <a:chExt cx="0" cy="0"/>
        </a:xfrm>
      </p:grpSpPr>
      <p:sp>
        <p:nvSpPr>
          <p:cNvPr id="13" name="Google Shape;13;p17"/>
          <p:cNvSpPr txBox="1"/>
          <p:nvPr>
            <p:ph type="ctrTitle"/>
          </p:nvPr>
        </p:nvSpPr>
        <p:spPr>
          <a:xfrm>
            <a:off x="3825461" y="1660395"/>
            <a:ext cx="7299082" cy="123945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lt1"/>
              </a:buClr>
              <a:buSzPts val="2600"/>
              <a:buFont typeface="Arial"/>
              <a:buNone/>
              <a:defRPr b="1" i="1" sz="2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7"/>
          <p:cNvSpPr txBox="1"/>
          <p:nvPr>
            <p:ph idx="1" type="subTitle"/>
          </p:nvPr>
        </p:nvSpPr>
        <p:spPr>
          <a:xfrm>
            <a:off x="3825461" y="3124909"/>
            <a:ext cx="7299082" cy="1001228"/>
          </a:xfrm>
          <a:prstGeom prst="rect">
            <a:avLst/>
          </a:prstGeom>
          <a:noFill/>
          <a:ln>
            <a:noFill/>
          </a:ln>
        </p:spPr>
        <p:txBody>
          <a:bodyPr anchorCtr="0" anchor="t" bIns="45700" lIns="91425" spcFirstLastPara="1" rIns="91425" wrap="square" tIns="45700">
            <a:normAutofit/>
          </a:bodyPr>
          <a:lstStyle>
            <a:lvl1pPr lvl="0" marR="0" rtl="0" algn="r">
              <a:lnSpc>
                <a:spcPct val="100000"/>
              </a:lnSpc>
              <a:spcBef>
                <a:spcPts val="0"/>
              </a:spcBef>
              <a:spcAft>
                <a:spcPts val="0"/>
              </a:spcAft>
              <a:buClr>
                <a:schemeClr val="lt1"/>
              </a:buClr>
              <a:buSzPts val="2000"/>
              <a:buFont typeface="Arial"/>
              <a:buNone/>
              <a:defRPr b="1" i="1" sz="2000" u="none" cap="none" strike="noStrike">
                <a:solidFill>
                  <a:schemeClr val="lt1"/>
                </a:solidFill>
                <a:latin typeface="Arial"/>
                <a:ea typeface="Arial"/>
                <a:cs typeface="Arial"/>
                <a:sym typeface="Arial"/>
              </a:defRPr>
            </a:lvl1pPr>
            <a:lvl2pPr lvl="1" marR="0" rtl="0" algn="ctr">
              <a:spcBef>
                <a:spcPts val="400"/>
              </a:spcBef>
              <a:spcAft>
                <a:spcPts val="0"/>
              </a:spcAft>
              <a:buClr>
                <a:srgbClr val="888888"/>
              </a:buClr>
              <a:buSzPts val="2000"/>
              <a:buFont typeface="Arial"/>
              <a:buNone/>
              <a:defRPr b="0" i="1" sz="2000" u="none" cap="none" strike="noStrike">
                <a:solidFill>
                  <a:srgbClr val="888888"/>
                </a:solidFill>
                <a:latin typeface="Arial"/>
                <a:ea typeface="Arial"/>
                <a:cs typeface="Arial"/>
                <a:sym typeface="Arial"/>
              </a:defRPr>
            </a:lvl2pPr>
            <a:lvl3pPr lvl="2"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1"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
        <p:nvSpPr>
          <p:cNvPr id="15" name="Google Shape;15;p17"/>
          <p:cNvSpPr txBox="1"/>
          <p:nvPr>
            <p:ph idx="2" type="body"/>
          </p:nvPr>
        </p:nvSpPr>
        <p:spPr>
          <a:xfrm>
            <a:off x="3824878" y="4355982"/>
            <a:ext cx="7300321" cy="457844"/>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chemeClr val="lt1"/>
              </a:buClr>
              <a:buSzPts val="1800"/>
              <a:buFont typeface="Arial"/>
              <a:buNone/>
              <a:defRPr b="1" i="1" sz="18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 name="Google Shape;16;p17"/>
          <p:cNvSpPr txBox="1"/>
          <p:nvPr/>
        </p:nvSpPr>
        <p:spPr>
          <a:xfrm>
            <a:off x="191438" y="6392508"/>
            <a:ext cx="35560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E008B"/>
              </a:buClr>
              <a:buSzPts val="800"/>
              <a:buFont typeface="Arial"/>
              <a:buNone/>
            </a:pPr>
            <a:r>
              <a:rPr b="0" i="1" lang="en-US" sz="800" u="none" cap="none" strike="noStrike">
                <a:solidFill>
                  <a:srgbClr val="2E008B"/>
                </a:solidFill>
                <a:latin typeface="Arial"/>
                <a:ea typeface="Arial"/>
                <a:cs typeface="Arial"/>
                <a:sym typeface="Arial"/>
              </a:rPr>
              <a:t>© 2020 The Aerospace Corporation</a:t>
            </a:r>
            <a:endParaRPr/>
          </a:p>
        </p:txBody>
      </p:sp>
    </p:spTree>
  </p:cSld>
  <p:clrMapOvr>
    <a:masterClrMapping/>
  </p:clrMapOvr>
  <p:extLst>
    <p:ext uri="{DCECCB84-F9BA-43D5-87BE-67443E8EF086}">
      <p15:sldGuideLst>
        <p15:guide id="1" orient="horz" pos="4200">
          <p15:clr>
            <a:srgbClr val="FBAE40"/>
          </p15:clr>
        </p15:guide>
        <p15:guide id="2" pos="1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G_Compare_Contrast">
  <p:cSld name="1G_Compare_Contrast">
    <p:spTree>
      <p:nvGrpSpPr>
        <p:cNvPr id="66" name="Shape 66"/>
        <p:cNvGrpSpPr/>
        <p:nvPr/>
      </p:nvGrpSpPr>
      <p:grpSpPr>
        <a:xfrm>
          <a:off x="0" y="0"/>
          <a:ext cx="0" cy="0"/>
          <a:chOff x="0" y="0"/>
          <a:chExt cx="0" cy="0"/>
        </a:xfrm>
      </p:grpSpPr>
      <p:sp>
        <p:nvSpPr>
          <p:cNvPr id="67" name="Google Shape;67;p26"/>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400"/>
              <a:buFont typeface="Arial"/>
              <a:buNone/>
              <a:defRPr b="1" i="1"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26"/>
          <p:cNvSpPr txBox="1"/>
          <p:nvPr>
            <p:ph idx="1" type="body"/>
          </p:nvPr>
        </p:nvSpPr>
        <p:spPr>
          <a:xfrm>
            <a:off x="304800" y="614874"/>
            <a:ext cx="10546080" cy="5228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8C8D8E"/>
              </a:buClr>
              <a:buSzPts val="2000"/>
              <a:buFont typeface="Arial"/>
              <a:buNone/>
              <a:defRPr b="0" i="1" sz="2000" u="none" cap="none" strike="noStrike">
                <a:solidFill>
                  <a:srgbClr val="8C8D8E"/>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 name="Google Shape;69;p26"/>
          <p:cNvSpPr txBox="1"/>
          <p:nvPr>
            <p:ph idx="2" type="body"/>
          </p:nvPr>
        </p:nvSpPr>
        <p:spPr>
          <a:xfrm>
            <a:off x="304802" y="6149818"/>
            <a:ext cx="11301412" cy="4524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lt2"/>
              </a:buClr>
              <a:buSzPts val="1600"/>
              <a:buFont typeface="Arial"/>
              <a:buNone/>
              <a:defRPr b="1" i="1" sz="1600" u="none" cap="none" strike="noStrike">
                <a:solidFill>
                  <a:schemeClr val="lt2"/>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70" name="Google Shape;70;p26"/>
          <p:cNvCxnSpPr/>
          <p:nvPr/>
        </p:nvCxnSpPr>
        <p:spPr>
          <a:xfrm>
            <a:off x="6106341" y="3744347"/>
            <a:ext cx="0" cy="2345875"/>
          </a:xfrm>
          <a:prstGeom prst="straightConnector1">
            <a:avLst/>
          </a:prstGeom>
          <a:noFill/>
          <a:ln cap="flat" cmpd="sng" w="12700">
            <a:solidFill>
              <a:schemeClr val="dk1"/>
            </a:solidFill>
            <a:prstDash val="solid"/>
            <a:round/>
            <a:headEnd len="sm" w="sm" type="none"/>
            <a:tailEnd len="sm" w="sm" type="none"/>
          </a:ln>
        </p:spPr>
      </p:cxnSp>
      <p:sp>
        <p:nvSpPr>
          <p:cNvPr id="71" name="Google Shape;71;p26"/>
          <p:cNvSpPr txBox="1"/>
          <p:nvPr>
            <p:ph idx="3" type="body"/>
          </p:nvPr>
        </p:nvSpPr>
        <p:spPr>
          <a:xfrm>
            <a:off x="304799" y="1197639"/>
            <a:ext cx="11477472" cy="2366552"/>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 name="Google Shape;72;p26"/>
          <p:cNvSpPr txBox="1"/>
          <p:nvPr>
            <p:ph idx="4" type="body"/>
          </p:nvPr>
        </p:nvSpPr>
        <p:spPr>
          <a:xfrm>
            <a:off x="304798" y="3685471"/>
            <a:ext cx="5615759" cy="2404751"/>
          </a:xfrm>
          <a:prstGeom prst="rect">
            <a:avLst/>
          </a:prstGeom>
          <a:noFill/>
          <a:ln>
            <a:noFill/>
          </a:ln>
        </p:spPr>
        <p:txBody>
          <a:bodyPr anchorCtr="0" anchor="t" bIns="45700" lIns="91425" spcFirstLastPara="1" rIns="91425" wrap="square" tIns="45700">
            <a:noAutofit/>
          </a:bodyPr>
          <a:lstStyle>
            <a:lvl1pPr indent="-317500" lvl="0" marL="457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2pPr>
            <a:lvl3pPr indent="-317500" lvl="2" marL="1371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26"/>
          <p:cNvSpPr txBox="1"/>
          <p:nvPr>
            <p:ph idx="5" type="body"/>
          </p:nvPr>
        </p:nvSpPr>
        <p:spPr>
          <a:xfrm>
            <a:off x="6292127" y="3685471"/>
            <a:ext cx="5490143" cy="2404751"/>
          </a:xfrm>
          <a:prstGeom prst="rect">
            <a:avLst/>
          </a:prstGeom>
          <a:noFill/>
          <a:ln>
            <a:noFill/>
          </a:ln>
        </p:spPr>
        <p:txBody>
          <a:bodyPr anchorCtr="0" anchor="t" bIns="45700" lIns="91425" spcFirstLastPara="1" rIns="91425" wrap="square" tIns="45700">
            <a:noAutofit/>
          </a:bodyPr>
          <a:lstStyle>
            <a:lvl1pPr indent="-317500" lvl="0" marL="457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2pPr>
            <a:lvl3pPr indent="-317500" lvl="2" marL="1371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H_Risk Format_Corner Image">
  <p:cSld name="1H_Risk Format_Corner Image">
    <p:spTree>
      <p:nvGrpSpPr>
        <p:cNvPr id="74" name="Shape 74"/>
        <p:cNvGrpSpPr/>
        <p:nvPr/>
      </p:nvGrpSpPr>
      <p:grpSpPr>
        <a:xfrm>
          <a:off x="0" y="0"/>
          <a:ext cx="0" cy="0"/>
          <a:chOff x="0" y="0"/>
          <a:chExt cx="0" cy="0"/>
        </a:xfrm>
      </p:grpSpPr>
      <p:sp>
        <p:nvSpPr>
          <p:cNvPr id="75" name="Google Shape;75;p27"/>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400"/>
              <a:buFont typeface="Arial"/>
              <a:buNone/>
              <a:defRPr b="1" i="1"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27"/>
          <p:cNvSpPr txBox="1"/>
          <p:nvPr>
            <p:ph idx="1" type="body"/>
          </p:nvPr>
        </p:nvSpPr>
        <p:spPr>
          <a:xfrm>
            <a:off x="304800" y="614874"/>
            <a:ext cx="10546080" cy="5228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8C8D8E"/>
              </a:buClr>
              <a:buSzPts val="2000"/>
              <a:buFont typeface="Arial"/>
              <a:buNone/>
              <a:defRPr b="0" i="1" sz="2000" u="none" cap="none" strike="noStrike">
                <a:solidFill>
                  <a:srgbClr val="8C8D8E"/>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7" name="Google Shape;77;p27"/>
          <p:cNvSpPr txBox="1"/>
          <p:nvPr>
            <p:ph idx="2" type="body"/>
          </p:nvPr>
        </p:nvSpPr>
        <p:spPr>
          <a:xfrm>
            <a:off x="304802" y="6149818"/>
            <a:ext cx="11301412" cy="4524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lt2"/>
              </a:buClr>
              <a:buSzPts val="1600"/>
              <a:buFont typeface="Arial"/>
              <a:buNone/>
              <a:defRPr b="1" i="1" sz="1600" u="none" cap="none" strike="noStrike">
                <a:solidFill>
                  <a:schemeClr val="lt2"/>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CCEO Risk Format_P8sample_crosshatch.jpg" id="78" name="Google Shape;78;p27"/>
          <p:cNvPicPr preferRelativeResize="0"/>
          <p:nvPr/>
        </p:nvPicPr>
        <p:blipFill rotWithShape="1">
          <a:blip r:embed="rId2">
            <a:alphaModFix/>
          </a:blip>
          <a:srcRect b="0" l="0" r="0" t="0"/>
          <a:stretch/>
        </p:blipFill>
        <p:spPr>
          <a:xfrm>
            <a:off x="8231067" y="814686"/>
            <a:ext cx="2979367" cy="1867301"/>
          </a:xfrm>
          <a:prstGeom prst="rect">
            <a:avLst/>
          </a:prstGeom>
          <a:noFill/>
          <a:ln>
            <a:noFill/>
          </a:ln>
        </p:spPr>
      </p:pic>
      <p:sp>
        <p:nvSpPr>
          <p:cNvPr id="79" name="Google Shape;79;p27"/>
          <p:cNvSpPr txBox="1"/>
          <p:nvPr>
            <p:ph idx="3" type="body"/>
          </p:nvPr>
        </p:nvSpPr>
        <p:spPr>
          <a:xfrm>
            <a:off x="304798" y="1233557"/>
            <a:ext cx="7647297" cy="4794684"/>
          </a:xfrm>
          <a:prstGeom prst="rect">
            <a:avLst/>
          </a:prstGeom>
          <a:noFill/>
          <a:ln>
            <a:noFill/>
          </a:ln>
        </p:spPr>
        <p:txBody>
          <a:bodyPr anchorCtr="0" anchor="t" bIns="45700" lIns="91425" spcFirstLastPara="1" rIns="91425" wrap="square" tIns="45700">
            <a:noAutofit/>
          </a:bodyPr>
          <a:lstStyle>
            <a:lvl1pPr indent="-360680" lvl="0" marL="457200" marR="0" rtl="0" algn="l">
              <a:spcBef>
                <a:spcPts val="320"/>
              </a:spcBef>
              <a:spcAft>
                <a:spcPts val="0"/>
              </a:spcAft>
              <a:buClr>
                <a:schemeClr val="dk1"/>
              </a:buClr>
              <a:buSzPts val="2080"/>
              <a:buFont typeface="Arial"/>
              <a:buChar char="•"/>
              <a:defRPr b="0" i="0" sz="1600" u="none" cap="none" strike="noStrike">
                <a:solidFill>
                  <a:schemeClr val="dk1"/>
                </a:solidFill>
                <a:latin typeface="Arial"/>
                <a:ea typeface="Arial"/>
                <a:cs typeface="Arial"/>
                <a:sym typeface="Arial"/>
              </a:defRPr>
            </a:lvl1pPr>
            <a:lvl2pPr indent="-317500" lvl="1" marL="9144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2pPr>
            <a:lvl3pPr indent="-339725" lvl="2" marL="1371600" marR="0" rtl="0" algn="l">
              <a:spcBef>
                <a:spcPts val="280"/>
              </a:spcBef>
              <a:spcAft>
                <a:spcPts val="0"/>
              </a:spcAft>
              <a:buClr>
                <a:schemeClr val="dk1"/>
              </a:buClr>
              <a:buSzPts val="175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I_Risk Format_Large Image">
  <p:cSld name="1I_Risk Format_Large Image">
    <p:spTree>
      <p:nvGrpSpPr>
        <p:cNvPr id="80" name="Shape 80"/>
        <p:cNvGrpSpPr/>
        <p:nvPr/>
      </p:nvGrpSpPr>
      <p:grpSpPr>
        <a:xfrm>
          <a:off x="0" y="0"/>
          <a:ext cx="0" cy="0"/>
          <a:chOff x="0" y="0"/>
          <a:chExt cx="0" cy="0"/>
        </a:xfrm>
      </p:grpSpPr>
      <p:sp>
        <p:nvSpPr>
          <p:cNvPr id="81" name="Google Shape;81;p28"/>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400"/>
              <a:buFont typeface="Arial"/>
              <a:buNone/>
              <a:defRPr b="1" i="1"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28"/>
          <p:cNvSpPr txBox="1"/>
          <p:nvPr>
            <p:ph idx="1" type="body"/>
          </p:nvPr>
        </p:nvSpPr>
        <p:spPr>
          <a:xfrm>
            <a:off x="304800" y="614874"/>
            <a:ext cx="10546080" cy="5228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8C8D8E"/>
              </a:buClr>
              <a:buSzPts val="2000"/>
              <a:buFont typeface="Arial"/>
              <a:buNone/>
              <a:defRPr b="0" i="1" sz="2000" u="none" cap="none" strike="noStrike">
                <a:solidFill>
                  <a:srgbClr val="8C8D8E"/>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3" name="Google Shape;83;p28"/>
          <p:cNvSpPr txBox="1"/>
          <p:nvPr>
            <p:ph idx="2" type="body"/>
          </p:nvPr>
        </p:nvSpPr>
        <p:spPr>
          <a:xfrm>
            <a:off x="304802" y="6149818"/>
            <a:ext cx="11301412" cy="4524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lt2"/>
              </a:buClr>
              <a:buSzPts val="1600"/>
              <a:buFont typeface="Arial"/>
              <a:buNone/>
              <a:defRPr b="1" i="1" sz="1600" u="none" cap="none" strike="noStrike">
                <a:solidFill>
                  <a:schemeClr val="lt2"/>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4" name="Google Shape;84;p28"/>
          <p:cNvSpPr txBox="1"/>
          <p:nvPr>
            <p:ph idx="3" type="body"/>
          </p:nvPr>
        </p:nvSpPr>
        <p:spPr>
          <a:xfrm>
            <a:off x="304798" y="1134320"/>
            <a:ext cx="4954140" cy="4861367"/>
          </a:xfrm>
          <a:prstGeom prst="rect">
            <a:avLst/>
          </a:prstGeom>
          <a:noFill/>
          <a:ln>
            <a:noFill/>
          </a:ln>
        </p:spPr>
        <p:txBody>
          <a:bodyPr anchorCtr="0" anchor="t" bIns="45700" lIns="91425" spcFirstLastPara="1" rIns="91425" wrap="square" tIns="45700">
            <a:noAutofit/>
          </a:bodyPr>
          <a:lstStyle>
            <a:lvl1pPr indent="-360680" lvl="0" marL="457200" marR="0" rtl="0" algn="l">
              <a:spcBef>
                <a:spcPts val="320"/>
              </a:spcBef>
              <a:spcAft>
                <a:spcPts val="0"/>
              </a:spcAft>
              <a:buClr>
                <a:schemeClr val="dk1"/>
              </a:buClr>
              <a:buSzPts val="2080"/>
              <a:buFont typeface="Arial"/>
              <a:buChar char="•"/>
              <a:defRPr b="0" i="0" sz="1600" u="none" cap="none" strike="noStrike">
                <a:solidFill>
                  <a:schemeClr val="dk1"/>
                </a:solidFill>
                <a:latin typeface="Arial"/>
                <a:ea typeface="Arial"/>
                <a:cs typeface="Arial"/>
                <a:sym typeface="Arial"/>
              </a:defRPr>
            </a:lvl1pPr>
            <a:lvl2pPr indent="-317500" lvl="1" marL="9144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2pPr>
            <a:lvl3pPr indent="-339725" lvl="2" marL="1371600" marR="0" rtl="0" algn="l">
              <a:spcBef>
                <a:spcPts val="280"/>
              </a:spcBef>
              <a:spcAft>
                <a:spcPts val="0"/>
              </a:spcAft>
              <a:buClr>
                <a:schemeClr val="dk1"/>
              </a:buClr>
              <a:buSzPts val="175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CCEO Risk Format_P8sample_crosshatch.jpg" id="85" name="Google Shape;85;p28"/>
          <p:cNvPicPr preferRelativeResize="0"/>
          <p:nvPr/>
        </p:nvPicPr>
        <p:blipFill rotWithShape="1">
          <a:blip r:embed="rId2">
            <a:alphaModFix/>
          </a:blip>
          <a:srcRect b="0" l="0" r="0" t="0"/>
          <a:stretch/>
        </p:blipFill>
        <p:spPr>
          <a:xfrm>
            <a:off x="5412204" y="1134532"/>
            <a:ext cx="6164275" cy="4564685"/>
          </a:xfrm>
          <a:prstGeom prst="rect">
            <a:avLst/>
          </a:prstGeom>
          <a:noFill/>
          <a:ln>
            <a:noFill/>
          </a:ln>
        </p:spPr>
      </p:pic>
      <p:grpSp>
        <p:nvGrpSpPr>
          <p:cNvPr id="86" name="Google Shape;86;p28"/>
          <p:cNvGrpSpPr/>
          <p:nvPr/>
        </p:nvGrpSpPr>
        <p:grpSpPr>
          <a:xfrm>
            <a:off x="5412205" y="5777499"/>
            <a:ext cx="6145364" cy="220573"/>
            <a:chOff x="4333069" y="5714104"/>
            <a:chExt cx="4609023" cy="220573"/>
          </a:xfrm>
        </p:grpSpPr>
        <p:sp>
          <p:nvSpPr>
            <p:cNvPr id="87" name="Google Shape;87;p28"/>
            <p:cNvSpPr/>
            <p:nvPr/>
          </p:nvSpPr>
          <p:spPr>
            <a:xfrm>
              <a:off x="4333069" y="5748518"/>
              <a:ext cx="228600" cy="152400"/>
            </a:xfrm>
            <a:prstGeom prst="rect">
              <a:avLst/>
            </a:prstGeom>
            <a:solidFill>
              <a:schemeClr val="accen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8" name="Google Shape;88;p28"/>
            <p:cNvSpPr/>
            <p:nvPr/>
          </p:nvSpPr>
          <p:spPr>
            <a:xfrm>
              <a:off x="6987786" y="5748724"/>
              <a:ext cx="228600" cy="152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28"/>
            <p:cNvSpPr txBox="1"/>
            <p:nvPr/>
          </p:nvSpPr>
          <p:spPr>
            <a:xfrm>
              <a:off x="4544208" y="5714104"/>
              <a:ext cx="4397884" cy="220573"/>
            </a:xfrm>
            <a:prstGeom prst="rect">
              <a:avLst/>
            </a:prstGeom>
            <a:noFill/>
            <a:ln>
              <a:noFill/>
            </a:ln>
          </p:spPr>
          <p:txBody>
            <a:bodyPr anchorCtr="0" anchor="t" bIns="45700" lIns="91425" spcFirstLastPara="1" rIns="91425" wrap="square" tIns="45700">
              <a:spAutoFit/>
            </a:bodyPr>
            <a:lstStyle/>
            <a:p>
              <a:pPr indent="0" lvl="0" marL="0" marR="0" rtl="0" algn="l">
                <a:lnSpc>
                  <a:spcPct val="111111"/>
                </a:lnSpc>
                <a:spcBef>
                  <a:spcPts val="0"/>
                </a:spcBef>
                <a:spcAft>
                  <a:spcPts val="0"/>
                </a:spcAft>
                <a:buNone/>
              </a:pPr>
              <a:r>
                <a:rPr b="0" i="0" lang="en-US" sz="900" u="none" cap="none" strike="noStrike">
                  <a:solidFill>
                    <a:schemeClr val="dk1"/>
                  </a:solidFill>
                  <a:latin typeface="Arial"/>
                  <a:ea typeface="Arial"/>
                  <a:cs typeface="Arial"/>
                  <a:sym typeface="Arial"/>
                </a:rPr>
                <a:t>Current risk assessment with uncertainty	Expected risk assessment with	proposed mitigation</a:t>
              </a:r>
              <a:endParaRPr/>
            </a:p>
          </p:txBody>
        </p:sp>
      </p:grpSp>
    </p:spTree>
  </p:cSld>
  <p:clrMapOvr>
    <a:masterClrMapping/>
  </p:clrMapOvr>
  <p:extLst>
    <p:ext uri="{DCECCB84-F9BA-43D5-87BE-67443E8EF086}">
      <p15:sldGuideLst>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J_Contact Information ">
  <p:cSld name="1J_Contact Information ">
    <p:spTree>
      <p:nvGrpSpPr>
        <p:cNvPr id="90" name="Shape 90"/>
        <p:cNvGrpSpPr/>
        <p:nvPr/>
      </p:nvGrpSpPr>
      <p:grpSpPr>
        <a:xfrm>
          <a:off x="0" y="0"/>
          <a:ext cx="0" cy="0"/>
          <a:chOff x="0" y="0"/>
          <a:chExt cx="0" cy="0"/>
        </a:xfrm>
      </p:grpSpPr>
      <p:sp>
        <p:nvSpPr>
          <p:cNvPr id="91" name="Google Shape;91;p29"/>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400"/>
              <a:buFont typeface="Arial"/>
              <a:buNone/>
              <a:defRPr b="1" i="1"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29"/>
          <p:cNvSpPr txBox="1"/>
          <p:nvPr>
            <p:ph idx="1" type="body"/>
          </p:nvPr>
        </p:nvSpPr>
        <p:spPr>
          <a:xfrm>
            <a:off x="304800" y="614874"/>
            <a:ext cx="10546080" cy="5228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8C8D8E"/>
              </a:buClr>
              <a:buSzPts val="2000"/>
              <a:buFont typeface="Arial"/>
              <a:buNone/>
              <a:defRPr b="0" i="1" sz="2000" u="none" cap="none" strike="noStrike">
                <a:solidFill>
                  <a:srgbClr val="8C8D8E"/>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3" name="Google Shape;93;p29"/>
          <p:cNvSpPr txBox="1"/>
          <p:nvPr>
            <p:ph idx="2" type="body"/>
          </p:nvPr>
        </p:nvSpPr>
        <p:spPr>
          <a:xfrm>
            <a:off x="304802" y="6020865"/>
            <a:ext cx="11301412" cy="4524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lt2"/>
              </a:buClr>
              <a:buSzPts val="1600"/>
              <a:buFont typeface="Arial"/>
              <a:buNone/>
              <a:defRPr b="1" i="1" sz="1600" u="none" cap="none" strike="noStrike">
                <a:solidFill>
                  <a:schemeClr val="lt2"/>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4" name="Google Shape;94;p29"/>
          <p:cNvSpPr txBox="1"/>
          <p:nvPr/>
        </p:nvSpPr>
        <p:spPr>
          <a:xfrm>
            <a:off x="320023" y="6346387"/>
            <a:ext cx="2244956" cy="324448"/>
          </a:xfrm>
          <a:prstGeom prst="rect">
            <a:avLst/>
          </a:prstGeom>
          <a:noFill/>
          <a:ln>
            <a:noFill/>
          </a:ln>
        </p:spPr>
        <p:txBody>
          <a:bodyPr anchorCtr="0" anchor="b" bIns="45700" lIns="91425" spcFirstLastPara="1" rIns="91425" wrap="square" tIns="45700">
            <a:spAutoFit/>
          </a:bodyPr>
          <a:lstStyle/>
          <a:p>
            <a:pPr indent="0" lvl="0" marL="0" marR="0" rtl="0" algn="l">
              <a:lnSpc>
                <a:spcPct val="107500"/>
              </a:lnSpc>
              <a:spcBef>
                <a:spcPts val="0"/>
              </a:spcBef>
              <a:spcAft>
                <a:spcPts val="0"/>
              </a:spcAft>
              <a:buNone/>
            </a:pPr>
            <a:r>
              <a:rPr b="0" i="0" lang="en-US" sz="800" u="none" cap="none" strike="noStrike">
                <a:solidFill>
                  <a:schemeClr val="dk1"/>
                </a:solidFill>
                <a:latin typeface="Arial"/>
                <a:ea typeface="Arial"/>
                <a:cs typeface="Arial"/>
                <a:sym typeface="Arial"/>
              </a:rPr>
              <a:t>e-mail address</a:t>
            </a:r>
            <a:endParaRPr/>
          </a:p>
          <a:p>
            <a:pPr indent="0" lvl="0" marL="0" marR="0" rtl="0" algn="l">
              <a:lnSpc>
                <a:spcPct val="107500"/>
              </a:lnSpc>
              <a:spcBef>
                <a:spcPts val="0"/>
              </a:spcBef>
              <a:spcAft>
                <a:spcPts val="0"/>
              </a:spcAft>
              <a:buNone/>
            </a:pPr>
            <a:r>
              <a:rPr b="0" i="0" lang="en-US" sz="800" u="none" cap="none" strike="noStrike">
                <a:solidFill>
                  <a:schemeClr val="dk1"/>
                </a:solidFill>
                <a:latin typeface="Arial"/>
                <a:ea typeface="Arial"/>
                <a:cs typeface="Arial"/>
                <a:sym typeface="Arial"/>
              </a:rPr>
              <a:t>Department/subdivision name</a:t>
            </a:r>
            <a:endParaRPr/>
          </a:p>
        </p:txBody>
      </p:sp>
      <p:sp>
        <p:nvSpPr>
          <p:cNvPr id="95" name="Google Shape;95;p29"/>
          <p:cNvSpPr txBox="1"/>
          <p:nvPr>
            <p:ph idx="3" type="body"/>
          </p:nvPr>
        </p:nvSpPr>
        <p:spPr>
          <a:xfrm>
            <a:off x="304800" y="1207638"/>
            <a:ext cx="11271681" cy="4615694"/>
          </a:xfrm>
          <a:prstGeom prst="rect">
            <a:avLst/>
          </a:prstGeom>
          <a:noFill/>
          <a:ln>
            <a:noFill/>
          </a:ln>
        </p:spPr>
        <p:txBody>
          <a:bodyPr anchorCtr="0" anchor="t" bIns="45700" lIns="91425" spcFirstLastPara="1" rIns="91425" wrap="square" tIns="45700">
            <a:noAutofit/>
          </a:bodyPr>
          <a:lstStyle>
            <a:lvl1pPr indent="-377190" lvl="0" marL="457200" marR="0" rtl="0" algn="l">
              <a:spcBef>
                <a:spcPts val="360"/>
              </a:spcBef>
              <a:spcAft>
                <a:spcPts val="0"/>
              </a:spcAft>
              <a:buClr>
                <a:schemeClr val="dk1"/>
              </a:buClr>
              <a:buSzPts val="2340"/>
              <a:buFont typeface="Arial"/>
              <a:buChar char="•"/>
              <a:defRPr b="0" i="0" sz="18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2pPr>
            <a:lvl3pPr indent="-355600" lvl="2" marL="1371600" marR="0" rtl="0" algn="l">
              <a:spcBef>
                <a:spcPts val="320"/>
              </a:spcBef>
              <a:spcAft>
                <a:spcPts val="0"/>
              </a:spcAft>
              <a:buClr>
                <a:schemeClr val="dk1"/>
              </a:buClr>
              <a:buSzPts val="20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K_Transition">
  <p:cSld name="1K_Transition">
    <p:spTree>
      <p:nvGrpSpPr>
        <p:cNvPr id="96" name="Shape 96"/>
        <p:cNvGrpSpPr/>
        <p:nvPr/>
      </p:nvGrpSpPr>
      <p:grpSpPr>
        <a:xfrm>
          <a:off x="0" y="0"/>
          <a:ext cx="0" cy="0"/>
          <a:chOff x="0" y="0"/>
          <a:chExt cx="0" cy="0"/>
        </a:xfrm>
      </p:grpSpPr>
      <p:sp>
        <p:nvSpPr>
          <p:cNvPr id="97" name="Google Shape;97;p30"/>
          <p:cNvSpPr txBox="1"/>
          <p:nvPr>
            <p:ph idx="1" type="subTitle"/>
          </p:nvPr>
        </p:nvSpPr>
        <p:spPr>
          <a:xfrm>
            <a:off x="304800" y="3245325"/>
            <a:ext cx="10828774" cy="1752600"/>
          </a:xfrm>
          <a:prstGeom prst="rect">
            <a:avLst/>
          </a:prstGeom>
          <a:noFill/>
          <a:ln>
            <a:noFill/>
          </a:ln>
        </p:spPr>
        <p:txBody>
          <a:bodyPr anchorCtr="0" anchor="t" bIns="45700" lIns="91425" spcFirstLastPara="1" rIns="91425" wrap="square" tIns="45700">
            <a:normAutofit/>
          </a:bodyPr>
          <a:lstStyle>
            <a:lvl1pPr lvl="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spcBef>
                <a:spcPts val="400"/>
              </a:spcBef>
              <a:spcAft>
                <a:spcPts val="0"/>
              </a:spcAft>
              <a:buClr>
                <a:srgbClr val="888888"/>
              </a:buClr>
              <a:buSzPts val="2000"/>
              <a:buFont typeface="Arial"/>
              <a:buNone/>
              <a:defRPr b="0" i="1" sz="2000" u="none" cap="none" strike="noStrike">
                <a:solidFill>
                  <a:srgbClr val="888888"/>
                </a:solidFill>
                <a:latin typeface="Arial"/>
                <a:ea typeface="Arial"/>
                <a:cs typeface="Arial"/>
                <a:sym typeface="Arial"/>
              </a:defRPr>
            </a:lvl2pPr>
            <a:lvl3pPr lvl="2"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1"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
        <p:nvSpPr>
          <p:cNvPr id="98" name="Google Shape;98;p30"/>
          <p:cNvSpPr txBox="1"/>
          <p:nvPr>
            <p:ph type="ctrTitle"/>
          </p:nvPr>
        </p:nvSpPr>
        <p:spPr>
          <a:xfrm>
            <a:off x="304800" y="2063345"/>
            <a:ext cx="10828774" cy="106386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3200"/>
              <a:buFont typeface="Arial"/>
              <a:buNone/>
              <a:defRPr b="1" i="1" sz="32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99" name="Shape 99"/>
        <p:cNvGrpSpPr/>
        <p:nvPr/>
      </p:nvGrpSpPr>
      <p:grpSpPr>
        <a:xfrm>
          <a:off x="0" y="0"/>
          <a:ext cx="0" cy="0"/>
          <a:chOff x="0" y="0"/>
          <a:chExt cx="0" cy="0"/>
        </a:xfrm>
      </p:grpSpPr>
      <p:sp>
        <p:nvSpPr>
          <p:cNvPr id="100" name="Google Shape;100;ga1ed90f746_0_771"/>
          <p:cNvSpPr txBox="1"/>
          <p:nvPr>
            <p:ph type="ctrTitle"/>
          </p:nvPr>
        </p:nvSpPr>
        <p:spPr>
          <a:xfrm>
            <a:off x="2604733" y="2111133"/>
            <a:ext cx="6982500" cy="1546500"/>
          </a:xfrm>
          <a:prstGeom prst="rect">
            <a:avLst/>
          </a:prstGeom>
          <a:noFill/>
          <a:ln>
            <a:noFill/>
          </a:ln>
        </p:spPr>
        <p:txBody>
          <a:bodyPr anchorCtr="0" anchor="ctr" bIns="121900" lIns="121900" spcFirstLastPara="1" rIns="121900" wrap="square" tIns="121900">
            <a:noAutofit/>
          </a:bodyPr>
          <a:lstStyle>
            <a:lvl1pPr lvl="0" rtl="0" algn="ctr">
              <a:spcBef>
                <a:spcPts val="0"/>
              </a:spcBef>
              <a:spcAft>
                <a:spcPts val="0"/>
              </a:spcAft>
              <a:buSzPts val="4800"/>
              <a:buChar char="●"/>
              <a:defRPr sz="4800"/>
            </a:lvl1pPr>
            <a:lvl2pPr lvl="1" rtl="0" algn="ctr">
              <a:spcBef>
                <a:spcPts val="0"/>
              </a:spcBef>
              <a:spcAft>
                <a:spcPts val="0"/>
              </a:spcAft>
              <a:buSzPts val="4800"/>
              <a:buChar char="○"/>
              <a:defRPr sz="4800"/>
            </a:lvl2pPr>
            <a:lvl3pPr lvl="2" rtl="0" algn="ctr">
              <a:spcBef>
                <a:spcPts val="0"/>
              </a:spcBef>
              <a:spcAft>
                <a:spcPts val="0"/>
              </a:spcAft>
              <a:buSzPts val="4800"/>
              <a:buChar char="■"/>
              <a:defRPr sz="4800"/>
            </a:lvl3pPr>
            <a:lvl4pPr lvl="3" rtl="0" algn="ctr">
              <a:spcBef>
                <a:spcPts val="0"/>
              </a:spcBef>
              <a:spcAft>
                <a:spcPts val="0"/>
              </a:spcAft>
              <a:buSzPts val="4800"/>
              <a:buChar char="●"/>
              <a:defRPr sz="4800"/>
            </a:lvl4pPr>
            <a:lvl5pPr lvl="4" rtl="0" algn="ctr">
              <a:spcBef>
                <a:spcPts val="0"/>
              </a:spcBef>
              <a:spcAft>
                <a:spcPts val="0"/>
              </a:spcAft>
              <a:buSzPts val="4800"/>
              <a:buChar char="○"/>
              <a:defRPr sz="4800"/>
            </a:lvl5pPr>
            <a:lvl6pPr lvl="5" rtl="0" algn="ctr">
              <a:spcBef>
                <a:spcPts val="0"/>
              </a:spcBef>
              <a:spcAft>
                <a:spcPts val="0"/>
              </a:spcAft>
              <a:buSzPts val="4800"/>
              <a:buChar char="■"/>
              <a:defRPr sz="4800"/>
            </a:lvl6pPr>
            <a:lvl7pPr lvl="6" rtl="0" algn="ctr">
              <a:spcBef>
                <a:spcPts val="0"/>
              </a:spcBef>
              <a:spcAft>
                <a:spcPts val="0"/>
              </a:spcAft>
              <a:buSzPts val="4800"/>
              <a:buChar char="●"/>
              <a:defRPr sz="4800"/>
            </a:lvl7pPr>
            <a:lvl8pPr lvl="7" rtl="0" algn="ctr">
              <a:spcBef>
                <a:spcPts val="0"/>
              </a:spcBef>
              <a:spcAft>
                <a:spcPts val="0"/>
              </a:spcAft>
              <a:buSzPts val="4800"/>
              <a:buChar char="○"/>
              <a:defRPr sz="4800"/>
            </a:lvl8pPr>
            <a:lvl9pPr lvl="8" rtl="0" algn="ctr">
              <a:spcBef>
                <a:spcPts val="0"/>
              </a:spcBef>
              <a:spcAft>
                <a:spcPts val="0"/>
              </a:spcAft>
              <a:buSzPts val="4800"/>
              <a:buChar char="■"/>
              <a:defRPr sz="4800"/>
            </a:lvl9pPr>
          </a:lstStyle>
          <a:p/>
        </p:txBody>
      </p:sp>
      <p:sp>
        <p:nvSpPr>
          <p:cNvPr id="101" name="Google Shape;101;ga1ed90f746_0_771"/>
          <p:cNvSpPr txBox="1"/>
          <p:nvPr>
            <p:ph idx="1" type="subTitle"/>
          </p:nvPr>
        </p:nvSpPr>
        <p:spPr>
          <a:xfrm>
            <a:off x="2604733" y="3786739"/>
            <a:ext cx="6982500" cy="1046400"/>
          </a:xfrm>
          <a:prstGeom prst="rect">
            <a:avLst/>
          </a:prstGeom>
          <a:noFill/>
          <a:ln>
            <a:noFill/>
          </a:ln>
        </p:spPr>
        <p:txBody>
          <a:bodyPr anchorCtr="0" anchor="ctr" bIns="121900" lIns="121900" spcFirstLastPara="1" rIns="121900" wrap="square" tIns="121900">
            <a:noAutofit/>
          </a:bodyPr>
          <a:lstStyle>
            <a:lvl1pPr lvl="0" rtl="0" algn="ctr">
              <a:spcBef>
                <a:spcPts val="0"/>
              </a:spcBef>
              <a:spcAft>
                <a:spcPts val="0"/>
              </a:spcAft>
              <a:buClr>
                <a:srgbClr val="FFFFFF"/>
              </a:buClr>
              <a:buSzPts val="1900"/>
              <a:buNone/>
              <a:defRPr sz="1900">
                <a:solidFill>
                  <a:srgbClr val="FFFFFF"/>
                </a:solidFill>
              </a:defRPr>
            </a:lvl1pPr>
            <a:lvl2pPr lvl="1" rtl="0" algn="ctr">
              <a:spcBef>
                <a:spcPts val="0"/>
              </a:spcBef>
              <a:spcAft>
                <a:spcPts val="0"/>
              </a:spcAft>
              <a:buClr>
                <a:srgbClr val="FFFFFF"/>
              </a:buClr>
              <a:buSzPts val="4000"/>
              <a:buNone/>
              <a:defRPr sz="4000">
                <a:solidFill>
                  <a:srgbClr val="FFFFFF"/>
                </a:solidFill>
              </a:defRPr>
            </a:lvl2pPr>
            <a:lvl3pPr lvl="2" rtl="0" algn="ctr">
              <a:spcBef>
                <a:spcPts val="0"/>
              </a:spcBef>
              <a:spcAft>
                <a:spcPts val="0"/>
              </a:spcAft>
              <a:buClr>
                <a:srgbClr val="FFFFFF"/>
              </a:buClr>
              <a:buSzPts val="4000"/>
              <a:buNone/>
              <a:defRPr sz="4000">
                <a:solidFill>
                  <a:srgbClr val="FFFFFF"/>
                </a:solidFill>
              </a:defRPr>
            </a:lvl3pPr>
            <a:lvl4pPr lvl="3" rtl="0" algn="ctr">
              <a:spcBef>
                <a:spcPts val="0"/>
              </a:spcBef>
              <a:spcAft>
                <a:spcPts val="0"/>
              </a:spcAft>
              <a:buClr>
                <a:srgbClr val="FFFFFF"/>
              </a:buClr>
              <a:buSzPts val="4000"/>
              <a:buNone/>
              <a:defRPr sz="4000">
                <a:solidFill>
                  <a:srgbClr val="FFFFFF"/>
                </a:solidFill>
              </a:defRPr>
            </a:lvl4pPr>
            <a:lvl5pPr lvl="4" rtl="0" algn="ctr">
              <a:spcBef>
                <a:spcPts val="0"/>
              </a:spcBef>
              <a:spcAft>
                <a:spcPts val="0"/>
              </a:spcAft>
              <a:buClr>
                <a:srgbClr val="FFFFFF"/>
              </a:buClr>
              <a:buSzPts val="4000"/>
              <a:buNone/>
              <a:defRPr sz="4000">
                <a:solidFill>
                  <a:srgbClr val="FFFFFF"/>
                </a:solidFill>
              </a:defRPr>
            </a:lvl5pPr>
            <a:lvl6pPr lvl="5" rtl="0" algn="ctr">
              <a:spcBef>
                <a:spcPts val="0"/>
              </a:spcBef>
              <a:spcAft>
                <a:spcPts val="0"/>
              </a:spcAft>
              <a:buClr>
                <a:srgbClr val="FFFFFF"/>
              </a:buClr>
              <a:buSzPts val="4000"/>
              <a:buNone/>
              <a:defRPr sz="4000">
                <a:solidFill>
                  <a:srgbClr val="FFFFFF"/>
                </a:solidFill>
              </a:defRPr>
            </a:lvl6pPr>
            <a:lvl7pPr lvl="6" rtl="0" algn="ctr">
              <a:spcBef>
                <a:spcPts val="0"/>
              </a:spcBef>
              <a:spcAft>
                <a:spcPts val="0"/>
              </a:spcAft>
              <a:buClr>
                <a:srgbClr val="FFFFFF"/>
              </a:buClr>
              <a:buSzPts val="4000"/>
              <a:buNone/>
              <a:defRPr sz="4000">
                <a:solidFill>
                  <a:srgbClr val="FFFFFF"/>
                </a:solidFill>
              </a:defRPr>
            </a:lvl7pPr>
            <a:lvl8pPr lvl="7" rtl="0" algn="ctr">
              <a:spcBef>
                <a:spcPts val="0"/>
              </a:spcBef>
              <a:spcAft>
                <a:spcPts val="0"/>
              </a:spcAft>
              <a:buClr>
                <a:srgbClr val="FFFFFF"/>
              </a:buClr>
              <a:buSzPts val="4000"/>
              <a:buNone/>
              <a:defRPr sz="4000">
                <a:solidFill>
                  <a:srgbClr val="FFFFFF"/>
                </a:solidFill>
              </a:defRPr>
            </a:lvl8pPr>
            <a:lvl9pPr lvl="8" rtl="0" algn="ctr">
              <a:spcBef>
                <a:spcPts val="0"/>
              </a:spcBef>
              <a:spcAft>
                <a:spcPts val="0"/>
              </a:spcAft>
              <a:buClr>
                <a:srgbClr val="FFFFFF"/>
              </a:buClr>
              <a:buSzPts val="4000"/>
              <a:buNone/>
              <a:defRPr sz="4000">
                <a:solidFill>
                  <a:srgbClr val="FFFFFF"/>
                </a:solidFill>
              </a:defRPr>
            </a:lvl9pPr>
          </a:lstStyle>
          <a:p/>
        </p:txBody>
      </p:sp>
      <p:grpSp>
        <p:nvGrpSpPr>
          <p:cNvPr id="102" name="Google Shape;102;ga1ed90f746_0_771"/>
          <p:cNvGrpSpPr/>
          <p:nvPr/>
        </p:nvGrpSpPr>
        <p:grpSpPr>
          <a:xfrm>
            <a:off x="729826" y="-198184"/>
            <a:ext cx="1534766" cy="1534766"/>
            <a:chOff x="1911350" y="374650"/>
            <a:chExt cx="1739900" cy="1739900"/>
          </a:xfrm>
        </p:grpSpPr>
        <p:sp>
          <p:nvSpPr>
            <p:cNvPr id="103" name="Google Shape;103;ga1ed90f746_0_771"/>
            <p:cNvSpPr/>
            <p:nvPr/>
          </p:nvSpPr>
          <p:spPr>
            <a:xfrm>
              <a:off x="1911350" y="374650"/>
              <a:ext cx="1739900" cy="1739900"/>
            </a:xfrm>
            <a:custGeom>
              <a:rect b="b" l="l" r="r" t="t"/>
              <a:pathLst>
                <a:path extrusionOk="0" h="1739900" w="173990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4" name="Google Shape;104;ga1ed90f746_0_771"/>
            <p:cNvGrpSpPr/>
            <p:nvPr/>
          </p:nvGrpSpPr>
          <p:grpSpPr>
            <a:xfrm>
              <a:off x="1911350" y="534943"/>
              <a:ext cx="1733550" cy="1506282"/>
              <a:chOff x="1911350" y="534943"/>
              <a:chExt cx="1733550" cy="1506282"/>
            </a:xfrm>
          </p:grpSpPr>
          <p:sp>
            <p:nvSpPr>
              <p:cNvPr id="105" name="Google Shape;105;ga1ed90f746_0_771"/>
              <p:cNvSpPr/>
              <p:nvPr/>
            </p:nvSpPr>
            <p:spPr>
              <a:xfrm>
                <a:off x="1971154" y="1537243"/>
                <a:ext cx="1612900" cy="260350"/>
              </a:xfrm>
              <a:custGeom>
                <a:rect b="b" l="l" r="r" t="t"/>
                <a:pathLst>
                  <a:path extrusionOk="0" h="260350" w="161290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6" name="Google Shape;106;ga1ed90f746_0_771"/>
              <p:cNvSpPr/>
              <p:nvPr/>
            </p:nvSpPr>
            <p:spPr>
              <a:xfrm>
                <a:off x="2230672" y="1768175"/>
                <a:ext cx="1181100" cy="273050"/>
              </a:xfrm>
              <a:custGeom>
                <a:rect b="b" l="l" r="r" t="t"/>
                <a:pathLst>
                  <a:path extrusionOk="0" h="273050" w="118110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 name="Google Shape;107;ga1ed90f746_0_771"/>
              <p:cNvSpPr/>
              <p:nvPr/>
            </p:nvSpPr>
            <p:spPr>
              <a:xfrm>
                <a:off x="2166976" y="534943"/>
                <a:ext cx="1212850" cy="266700"/>
              </a:xfrm>
              <a:custGeom>
                <a:rect b="b" l="l" r="r" t="t"/>
                <a:pathLst>
                  <a:path extrusionOk="0" h="266700" w="121285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8" name="Google Shape;108;ga1ed90f746_0_771"/>
              <p:cNvSpPr/>
              <p:nvPr/>
            </p:nvSpPr>
            <p:spPr>
              <a:xfrm>
                <a:off x="1941919" y="733469"/>
                <a:ext cx="1625600" cy="419100"/>
              </a:xfrm>
              <a:custGeom>
                <a:rect b="b" l="l" r="r" t="t"/>
                <a:pathLst>
                  <a:path extrusionOk="0" h="419100" w="162560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 name="Google Shape;109;ga1ed90f746_0_771"/>
              <p:cNvSpPr/>
              <p:nvPr/>
            </p:nvSpPr>
            <p:spPr>
              <a:xfrm>
                <a:off x="1911350" y="1116410"/>
                <a:ext cx="1733550" cy="463550"/>
              </a:xfrm>
              <a:custGeom>
                <a:rect b="b" l="l" r="r" t="t"/>
                <a:pathLst>
                  <a:path extrusionOk="0" h="463550" w="173355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grpSp>
        <p:nvGrpSpPr>
          <p:cNvPr id="110" name="Google Shape;110;ga1ed90f746_0_771"/>
          <p:cNvGrpSpPr/>
          <p:nvPr/>
        </p:nvGrpSpPr>
        <p:grpSpPr>
          <a:xfrm>
            <a:off x="8778187" y="5444621"/>
            <a:ext cx="1932407" cy="1935385"/>
            <a:chOff x="7512049" y="977900"/>
            <a:chExt cx="4121150" cy="4127500"/>
          </a:xfrm>
        </p:grpSpPr>
        <p:sp>
          <p:nvSpPr>
            <p:cNvPr id="111" name="Google Shape;111;ga1ed90f746_0_771"/>
            <p:cNvSpPr/>
            <p:nvPr/>
          </p:nvSpPr>
          <p:spPr>
            <a:xfrm>
              <a:off x="7512049" y="977900"/>
              <a:ext cx="4121150" cy="4127500"/>
            </a:xfrm>
            <a:custGeom>
              <a:rect b="b" l="l" r="r" t="t"/>
              <a:pathLst>
                <a:path extrusionOk="0" h="4127500" w="412115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12" name="Google Shape;112;ga1ed90f746_0_771"/>
            <p:cNvGrpSpPr/>
            <p:nvPr/>
          </p:nvGrpSpPr>
          <p:grpSpPr>
            <a:xfrm>
              <a:off x="7782261" y="986828"/>
              <a:ext cx="3509633" cy="3805633"/>
              <a:chOff x="7782261" y="986828"/>
              <a:chExt cx="3509633" cy="3805633"/>
            </a:xfrm>
          </p:grpSpPr>
          <p:sp>
            <p:nvSpPr>
              <p:cNvPr id="113" name="Google Shape;113;ga1ed90f746_0_771"/>
              <p:cNvSpPr/>
              <p:nvPr/>
            </p:nvSpPr>
            <p:spPr>
              <a:xfrm>
                <a:off x="8543529" y="1450662"/>
                <a:ext cx="812800" cy="647700"/>
              </a:xfrm>
              <a:custGeom>
                <a:rect b="b" l="l" r="r" t="t"/>
                <a:pathLst>
                  <a:path extrusionOk="0" h="647700" w="81280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 name="Google Shape;114;ga1ed90f746_0_771"/>
              <p:cNvSpPr/>
              <p:nvPr/>
            </p:nvSpPr>
            <p:spPr>
              <a:xfrm>
                <a:off x="8612758" y="1543533"/>
                <a:ext cx="673100" cy="393700"/>
              </a:xfrm>
              <a:custGeom>
                <a:rect b="b" l="l" r="r" t="t"/>
                <a:pathLst>
                  <a:path extrusionOk="0" h="393700" w="67310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 name="Google Shape;115;ga1ed90f746_0_771"/>
              <p:cNvSpPr/>
              <p:nvPr/>
            </p:nvSpPr>
            <p:spPr>
              <a:xfrm>
                <a:off x="10860094" y="2509381"/>
                <a:ext cx="431800" cy="609600"/>
              </a:xfrm>
              <a:custGeom>
                <a:rect b="b" l="l" r="r" t="t"/>
                <a:pathLst>
                  <a:path extrusionOk="0" h="609600" w="43180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 name="Google Shape;116;ga1ed90f746_0_771"/>
              <p:cNvSpPr/>
              <p:nvPr/>
            </p:nvSpPr>
            <p:spPr>
              <a:xfrm>
                <a:off x="10991056" y="2544077"/>
                <a:ext cx="247650" cy="539750"/>
              </a:xfrm>
              <a:custGeom>
                <a:rect b="b" l="l" r="r" t="t"/>
                <a:pathLst>
                  <a:path extrusionOk="0" h="539750" w="24765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7" name="Google Shape;117;ga1ed90f746_0_771"/>
              <p:cNvSpPr/>
              <p:nvPr/>
            </p:nvSpPr>
            <p:spPr>
              <a:xfrm>
                <a:off x="8034994" y="2802312"/>
                <a:ext cx="406400" cy="635000"/>
              </a:xfrm>
              <a:custGeom>
                <a:rect b="b" l="l" r="r" t="t"/>
                <a:pathLst>
                  <a:path extrusionOk="0" h="635000" w="40640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 name="Google Shape;118;ga1ed90f746_0_771"/>
              <p:cNvSpPr/>
              <p:nvPr/>
            </p:nvSpPr>
            <p:spPr>
              <a:xfrm>
                <a:off x="8068027" y="2822368"/>
                <a:ext cx="228600" cy="596900"/>
              </a:xfrm>
              <a:custGeom>
                <a:rect b="b" l="l" r="r" t="t"/>
                <a:pathLst>
                  <a:path extrusionOk="0" h="596900" w="22860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 name="Google Shape;119;ga1ed90f746_0_771"/>
              <p:cNvSpPr/>
              <p:nvPr/>
            </p:nvSpPr>
            <p:spPr>
              <a:xfrm>
                <a:off x="9716872" y="4417811"/>
                <a:ext cx="533400" cy="374650"/>
              </a:xfrm>
              <a:custGeom>
                <a:rect b="b" l="l" r="r" t="t"/>
                <a:pathLst>
                  <a:path extrusionOk="0" h="374650" w="53340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0" name="Google Shape;120;ga1ed90f746_0_771"/>
              <p:cNvSpPr/>
              <p:nvPr/>
            </p:nvSpPr>
            <p:spPr>
              <a:xfrm>
                <a:off x="9746305" y="4533062"/>
                <a:ext cx="476250" cy="215900"/>
              </a:xfrm>
              <a:custGeom>
                <a:rect b="b" l="l" r="r" t="t"/>
                <a:pathLst>
                  <a:path extrusionOk="0" h="215900" w="47625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 name="Google Shape;121;ga1ed90f746_0_771"/>
              <p:cNvSpPr/>
              <p:nvPr/>
            </p:nvSpPr>
            <p:spPr>
              <a:xfrm>
                <a:off x="10308085" y="3788883"/>
                <a:ext cx="673100" cy="641350"/>
              </a:xfrm>
              <a:custGeom>
                <a:rect b="b" l="l" r="r" t="t"/>
                <a:pathLst>
                  <a:path extrusionOk="0" h="641350" w="67310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2" name="Google Shape;122;ga1ed90f746_0_771"/>
              <p:cNvSpPr/>
              <p:nvPr/>
            </p:nvSpPr>
            <p:spPr>
              <a:xfrm>
                <a:off x="10404386" y="3901256"/>
                <a:ext cx="488950" cy="438150"/>
              </a:xfrm>
              <a:custGeom>
                <a:rect b="b" l="l" r="r" t="t"/>
                <a:pathLst>
                  <a:path extrusionOk="0" h="438150" w="48895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 name="Google Shape;123;ga1ed90f746_0_771"/>
              <p:cNvSpPr/>
              <p:nvPr/>
            </p:nvSpPr>
            <p:spPr>
              <a:xfrm>
                <a:off x="9830407" y="2168692"/>
                <a:ext cx="812800" cy="704850"/>
              </a:xfrm>
              <a:custGeom>
                <a:rect b="b" l="l" r="r" t="t"/>
                <a:pathLst>
                  <a:path extrusionOk="0" h="704850" w="81280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4" name="Google Shape;124;ga1ed90f746_0_771"/>
              <p:cNvSpPr/>
              <p:nvPr/>
            </p:nvSpPr>
            <p:spPr>
              <a:xfrm>
                <a:off x="9922351" y="2272645"/>
                <a:ext cx="635000" cy="457200"/>
              </a:xfrm>
              <a:custGeom>
                <a:rect b="b" l="l" r="r" t="t"/>
                <a:pathLst>
                  <a:path extrusionOk="0" h="457200" w="63500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5" name="Google Shape;125;ga1ed90f746_0_771"/>
              <p:cNvSpPr/>
              <p:nvPr/>
            </p:nvSpPr>
            <p:spPr>
              <a:xfrm>
                <a:off x="10150746" y="1432766"/>
                <a:ext cx="577850" cy="476250"/>
              </a:xfrm>
              <a:custGeom>
                <a:rect b="b" l="l" r="r" t="t"/>
                <a:pathLst>
                  <a:path extrusionOk="0" h="476250" w="57785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 name="Google Shape;126;ga1ed90f746_0_771"/>
              <p:cNvSpPr/>
              <p:nvPr/>
            </p:nvSpPr>
            <p:spPr>
              <a:xfrm>
                <a:off x="10207168" y="1502849"/>
                <a:ext cx="469900" cy="298450"/>
              </a:xfrm>
              <a:custGeom>
                <a:rect b="b" l="l" r="r" t="t"/>
                <a:pathLst>
                  <a:path extrusionOk="0" h="298450" w="46990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7" name="Google Shape;127;ga1ed90f746_0_771"/>
              <p:cNvSpPr/>
              <p:nvPr/>
            </p:nvSpPr>
            <p:spPr>
              <a:xfrm>
                <a:off x="7852752" y="2564556"/>
                <a:ext cx="158750" cy="285750"/>
              </a:xfrm>
              <a:custGeom>
                <a:rect b="b" l="l" r="r" t="t"/>
                <a:pathLst>
                  <a:path extrusionOk="0" h="285750" w="15875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8" name="Google Shape;128;ga1ed90f746_0_771"/>
              <p:cNvSpPr/>
              <p:nvPr/>
            </p:nvSpPr>
            <p:spPr>
              <a:xfrm>
                <a:off x="7854243" y="2565397"/>
                <a:ext cx="88900" cy="279400"/>
              </a:xfrm>
              <a:custGeom>
                <a:rect b="b" l="l" r="r" t="t"/>
                <a:pathLst>
                  <a:path extrusionOk="0" h="279400" w="8890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9" name="Google Shape;129;ga1ed90f746_0_771"/>
              <p:cNvSpPr/>
              <p:nvPr/>
            </p:nvSpPr>
            <p:spPr>
              <a:xfrm>
                <a:off x="9852336" y="1635727"/>
                <a:ext cx="317500" cy="247650"/>
              </a:xfrm>
              <a:custGeom>
                <a:rect b="b" l="l" r="r" t="t"/>
                <a:pathLst>
                  <a:path extrusionOk="0" h="247650" w="31750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30" name="Google Shape;130;ga1ed90f746_0_771"/>
              <p:cNvSpPr/>
              <p:nvPr/>
            </p:nvSpPr>
            <p:spPr>
              <a:xfrm>
                <a:off x="9874180" y="1665852"/>
                <a:ext cx="273050" cy="146050"/>
              </a:xfrm>
              <a:custGeom>
                <a:rect b="b" l="l" r="r" t="t"/>
                <a:pathLst>
                  <a:path extrusionOk="0" h="146050" w="27305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31" name="Google Shape;131;ga1ed90f746_0_771"/>
              <p:cNvSpPr/>
              <p:nvPr/>
            </p:nvSpPr>
            <p:spPr>
              <a:xfrm>
                <a:off x="8129275" y="3889326"/>
                <a:ext cx="533400" cy="495300"/>
              </a:xfrm>
              <a:custGeom>
                <a:rect b="b" l="l" r="r" t="t"/>
                <a:pathLst>
                  <a:path extrusionOk="0" h="495300" w="53340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32" name="Google Shape;132;ga1ed90f746_0_771"/>
              <p:cNvSpPr/>
              <p:nvPr/>
            </p:nvSpPr>
            <p:spPr>
              <a:xfrm>
                <a:off x="8198451" y="3980510"/>
                <a:ext cx="400050" cy="330200"/>
              </a:xfrm>
              <a:custGeom>
                <a:rect b="b" l="l" r="r" t="t"/>
                <a:pathLst>
                  <a:path extrusionOk="0" h="330200" w="40005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33" name="Google Shape;133;ga1ed90f746_0_771"/>
              <p:cNvSpPr/>
              <p:nvPr/>
            </p:nvSpPr>
            <p:spPr>
              <a:xfrm>
                <a:off x="8914257" y="2683996"/>
                <a:ext cx="552450" cy="539750"/>
              </a:xfrm>
              <a:custGeom>
                <a:rect b="b" l="l" r="r" t="t"/>
                <a:pathLst>
                  <a:path extrusionOk="0" h="539750" w="55245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34" name="Google Shape;134;ga1ed90f746_0_771"/>
              <p:cNvSpPr/>
              <p:nvPr/>
            </p:nvSpPr>
            <p:spPr>
              <a:xfrm>
                <a:off x="8986030" y="2757731"/>
                <a:ext cx="393700" cy="374650"/>
              </a:xfrm>
              <a:custGeom>
                <a:rect b="b" l="l" r="r" t="t"/>
                <a:pathLst>
                  <a:path extrusionOk="0" h="374650" w="39370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35" name="Google Shape;135;ga1ed90f746_0_771"/>
              <p:cNvSpPr/>
              <p:nvPr/>
            </p:nvSpPr>
            <p:spPr>
              <a:xfrm>
                <a:off x="9259313" y="3652427"/>
                <a:ext cx="660400" cy="393700"/>
              </a:xfrm>
              <a:custGeom>
                <a:rect b="b" l="l" r="r" t="t"/>
                <a:pathLst>
                  <a:path extrusionOk="0" h="393700" w="66040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36" name="Google Shape;136;ga1ed90f746_0_771"/>
              <p:cNvSpPr/>
              <p:nvPr/>
            </p:nvSpPr>
            <p:spPr>
              <a:xfrm>
                <a:off x="9269395" y="3808400"/>
                <a:ext cx="641350" cy="222250"/>
              </a:xfrm>
              <a:custGeom>
                <a:rect b="b" l="l" r="r" t="t"/>
                <a:pathLst>
                  <a:path extrusionOk="0" h="222250" w="64135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37" name="Google Shape;137;ga1ed90f746_0_771"/>
              <p:cNvSpPr/>
              <p:nvPr/>
            </p:nvSpPr>
            <p:spPr>
              <a:xfrm>
                <a:off x="9926284" y="986828"/>
                <a:ext cx="641350" cy="203200"/>
              </a:xfrm>
              <a:custGeom>
                <a:rect b="b" l="l" r="r" t="t"/>
                <a:pathLst>
                  <a:path extrusionOk="0" h="203200" w="64135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38" name="Google Shape;138;ga1ed90f746_0_771"/>
              <p:cNvSpPr/>
              <p:nvPr/>
            </p:nvSpPr>
            <p:spPr>
              <a:xfrm>
                <a:off x="7782261" y="1461503"/>
                <a:ext cx="406400" cy="596900"/>
              </a:xfrm>
              <a:custGeom>
                <a:rect b="b" l="l" r="r" t="t"/>
                <a:pathLst>
                  <a:path extrusionOk="0" h="596900" w="40640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grpSp>
        <p:nvGrpSpPr>
          <p:cNvPr id="139" name="Google Shape;139;ga1ed90f746_0_771"/>
          <p:cNvGrpSpPr/>
          <p:nvPr/>
        </p:nvGrpSpPr>
        <p:grpSpPr>
          <a:xfrm rot="699979">
            <a:off x="1339627" y="1922339"/>
            <a:ext cx="1139732" cy="664018"/>
            <a:chOff x="4376200" y="2476500"/>
            <a:chExt cx="2190750" cy="1276350"/>
          </a:xfrm>
        </p:grpSpPr>
        <p:sp>
          <p:nvSpPr>
            <p:cNvPr id="140" name="Google Shape;140;ga1ed90f746_0_771"/>
            <p:cNvSpPr/>
            <p:nvPr/>
          </p:nvSpPr>
          <p:spPr>
            <a:xfrm>
              <a:off x="4832350" y="2476500"/>
              <a:ext cx="1276350" cy="1276350"/>
            </a:xfrm>
            <a:custGeom>
              <a:rect b="b" l="l" r="r" t="t"/>
              <a:pathLst>
                <a:path extrusionOk="0" h="1276350" w="127635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41" name="Google Shape;141;ga1ed90f746_0_771"/>
            <p:cNvSpPr/>
            <p:nvPr/>
          </p:nvSpPr>
          <p:spPr>
            <a:xfrm>
              <a:off x="4376200" y="2918085"/>
              <a:ext cx="2190750" cy="476250"/>
            </a:xfrm>
            <a:custGeom>
              <a:rect b="b" l="l" r="r" t="t"/>
              <a:pathLst>
                <a:path extrusionOk="0" h="476250" w="219075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42" name="Google Shape;142;ga1ed90f746_0_771"/>
          <p:cNvGrpSpPr/>
          <p:nvPr/>
        </p:nvGrpSpPr>
        <p:grpSpPr>
          <a:xfrm rot="-929193">
            <a:off x="9419145" y="230362"/>
            <a:ext cx="3155293" cy="4175290"/>
            <a:chOff x="2044576" y="2604080"/>
            <a:chExt cx="3302633" cy="4370261"/>
          </a:xfrm>
        </p:grpSpPr>
        <p:sp>
          <p:nvSpPr>
            <p:cNvPr id="143" name="Google Shape;143;ga1ed90f746_0_771"/>
            <p:cNvSpPr/>
            <p:nvPr/>
          </p:nvSpPr>
          <p:spPr>
            <a:xfrm rot="-902946">
              <a:off x="2130199" y="3135218"/>
              <a:ext cx="395152" cy="507661"/>
            </a:xfrm>
            <a:prstGeom prst="roundRect">
              <a:avLst>
                <a:gd fmla="val 10020" name="adj"/>
              </a:avLst>
            </a:prstGeom>
            <a:solidFill>
              <a:srgbClr val="FFFFFF">
                <a:alpha val="4000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ga1ed90f746_0_771"/>
            <p:cNvSpPr/>
            <p:nvPr/>
          </p:nvSpPr>
          <p:spPr>
            <a:xfrm flipH="1" rot="-931907">
              <a:off x="2906465" y="2790999"/>
              <a:ext cx="1941119" cy="3996422"/>
            </a:xfrm>
            <a:custGeom>
              <a:rect b="b" l="l" r="r" t="t"/>
              <a:pathLst>
                <a:path extrusionOk="0" h="4000500" w="1943100">
                  <a:moveTo>
                    <a:pt x="1910253" y="419988"/>
                  </a:moveTo>
                  <a:cubicBezTo>
                    <a:pt x="1888859" y="587146"/>
                    <a:pt x="1667683" y="623881"/>
                    <a:pt x="1533342" y="631964"/>
                  </a:cubicBezTo>
                  <a:cubicBezTo>
                    <a:pt x="1475748" y="635326"/>
                    <a:pt x="1418001" y="635128"/>
                    <a:pt x="1360431" y="631373"/>
                  </a:cubicBezTo>
                  <a:cubicBezTo>
                    <a:pt x="1360432" y="627786"/>
                    <a:pt x="1360578" y="624224"/>
                    <a:pt x="1360501" y="620623"/>
                  </a:cubicBezTo>
                  <a:cubicBezTo>
                    <a:pt x="1355923" y="401154"/>
                    <a:pt x="1196671" y="195046"/>
                    <a:pt x="1017468" y="81432"/>
                  </a:cubicBezTo>
                  <a:cubicBezTo>
                    <a:pt x="939528" y="32016"/>
                    <a:pt x="844437" y="-7849"/>
                    <a:pt x="750279" y="1320"/>
                  </a:cubicBezTo>
                  <a:cubicBezTo>
                    <a:pt x="659696" y="10147"/>
                    <a:pt x="589624" y="68237"/>
                    <a:pt x="553823" y="150691"/>
                  </a:cubicBezTo>
                  <a:cubicBezTo>
                    <a:pt x="482779" y="314261"/>
                    <a:pt x="639478" y="443471"/>
                    <a:pt x="768618" y="511822"/>
                  </a:cubicBezTo>
                  <a:cubicBezTo>
                    <a:pt x="936258" y="600551"/>
                    <a:pt x="1129717" y="649014"/>
                    <a:pt x="1320071" y="665657"/>
                  </a:cubicBezTo>
                  <a:cubicBezTo>
                    <a:pt x="1311852" y="742173"/>
                    <a:pt x="1279038" y="813959"/>
                    <a:pt x="1226554" y="870241"/>
                  </a:cubicBezTo>
                  <a:cubicBezTo>
                    <a:pt x="1120573" y="984541"/>
                    <a:pt x="974898" y="1015657"/>
                    <a:pt x="825107" y="1022133"/>
                  </a:cubicBezTo>
                  <a:cubicBezTo>
                    <a:pt x="677578" y="1028483"/>
                    <a:pt x="525870" y="1021670"/>
                    <a:pt x="386615" y="1079201"/>
                  </a:cubicBezTo>
                  <a:cubicBezTo>
                    <a:pt x="221007" y="1147616"/>
                    <a:pt x="96077" y="1301026"/>
                    <a:pt x="35396" y="1466945"/>
                  </a:cubicBezTo>
                  <a:cubicBezTo>
                    <a:pt x="-26104" y="1635144"/>
                    <a:pt x="-5796" y="1819401"/>
                    <a:pt x="83358" y="1973764"/>
                  </a:cubicBezTo>
                  <a:cubicBezTo>
                    <a:pt x="163691" y="2112829"/>
                    <a:pt x="286608" y="2214543"/>
                    <a:pt x="426702" y="2289301"/>
                  </a:cubicBezTo>
                  <a:cubicBezTo>
                    <a:pt x="554242" y="2357367"/>
                    <a:pt x="690786" y="2407316"/>
                    <a:pt x="816141" y="2479643"/>
                  </a:cubicBezTo>
                  <a:cubicBezTo>
                    <a:pt x="947135" y="2555208"/>
                    <a:pt x="1056806" y="2658256"/>
                    <a:pt x="1117176" y="2799149"/>
                  </a:cubicBezTo>
                  <a:cubicBezTo>
                    <a:pt x="1259860" y="3132290"/>
                    <a:pt x="1126840" y="3530415"/>
                    <a:pt x="911677" y="3800506"/>
                  </a:cubicBezTo>
                  <a:cubicBezTo>
                    <a:pt x="861148" y="3864236"/>
                    <a:pt x="804012" y="3922435"/>
                    <a:pt x="741224" y="3974128"/>
                  </a:cubicBezTo>
                  <a:cubicBezTo>
                    <a:pt x="722250" y="3989679"/>
                    <a:pt x="749339" y="4016495"/>
                    <a:pt x="768167" y="4001071"/>
                  </a:cubicBezTo>
                  <a:cubicBezTo>
                    <a:pt x="1039280" y="3778910"/>
                    <a:pt x="1228136" y="3412426"/>
                    <a:pt x="1212629" y="3058001"/>
                  </a:cubicBezTo>
                  <a:cubicBezTo>
                    <a:pt x="1205307" y="2890640"/>
                    <a:pt x="1148005" y="2724816"/>
                    <a:pt x="1033654" y="2600350"/>
                  </a:cubicBezTo>
                  <a:cubicBezTo>
                    <a:pt x="931883" y="2489581"/>
                    <a:pt x="795720" y="2420975"/>
                    <a:pt x="661004" y="2358974"/>
                  </a:cubicBezTo>
                  <a:cubicBezTo>
                    <a:pt x="524562" y="2296179"/>
                    <a:pt x="381554" y="2237105"/>
                    <a:pt x="267235" y="2137086"/>
                  </a:cubicBezTo>
                  <a:cubicBezTo>
                    <a:pt x="123572" y="2011400"/>
                    <a:pt x="25858" y="1828958"/>
                    <a:pt x="38158" y="1634756"/>
                  </a:cubicBezTo>
                  <a:cubicBezTo>
                    <a:pt x="50782" y="1435525"/>
                    <a:pt x="179655" y="1229988"/>
                    <a:pt x="356154" y="1135430"/>
                  </a:cubicBezTo>
                  <a:cubicBezTo>
                    <a:pt x="499416" y="1058678"/>
                    <a:pt x="663906" y="1066850"/>
                    <a:pt x="821228" y="1060398"/>
                  </a:cubicBezTo>
                  <a:cubicBezTo>
                    <a:pt x="973393" y="1054144"/>
                    <a:pt x="1122288" y="1024642"/>
                    <a:pt x="1235686" y="915327"/>
                  </a:cubicBezTo>
                  <a:cubicBezTo>
                    <a:pt x="1304480" y="850170"/>
                    <a:pt x="1347958" y="762741"/>
                    <a:pt x="1358400" y="668566"/>
                  </a:cubicBezTo>
                  <a:cubicBezTo>
                    <a:pt x="1376326" y="669740"/>
                    <a:pt x="1394220" y="670737"/>
                    <a:pt x="1412025" y="671353"/>
                  </a:cubicBezTo>
                  <a:cubicBezTo>
                    <a:pt x="1513232" y="674865"/>
                    <a:pt x="1617372" y="669150"/>
                    <a:pt x="1715263" y="641508"/>
                  </a:cubicBezTo>
                  <a:cubicBezTo>
                    <a:pt x="1790193" y="620350"/>
                    <a:pt x="1866165" y="584085"/>
                    <a:pt x="1911955" y="518642"/>
                  </a:cubicBezTo>
                  <a:cubicBezTo>
                    <a:pt x="1931955" y="489220"/>
                    <a:pt x="1944451" y="455350"/>
                    <a:pt x="1948353" y="419988"/>
                  </a:cubicBezTo>
                  <a:cubicBezTo>
                    <a:pt x="1951471" y="395731"/>
                    <a:pt x="1913339" y="395960"/>
                    <a:pt x="1910253" y="419988"/>
                  </a:cubicBezTo>
                  <a:close/>
                  <a:moveTo>
                    <a:pt x="900603" y="529977"/>
                  </a:moveTo>
                  <a:cubicBezTo>
                    <a:pt x="815900" y="497255"/>
                    <a:pt x="730270" y="455345"/>
                    <a:pt x="662033" y="394411"/>
                  </a:cubicBezTo>
                  <a:cubicBezTo>
                    <a:pt x="613614" y="351167"/>
                    <a:pt x="570409" y="293446"/>
                    <a:pt x="573825" y="225361"/>
                  </a:cubicBezTo>
                  <a:cubicBezTo>
                    <a:pt x="577585" y="150304"/>
                    <a:pt x="634385" y="74231"/>
                    <a:pt x="705118" y="49586"/>
                  </a:cubicBezTo>
                  <a:cubicBezTo>
                    <a:pt x="787033" y="21056"/>
                    <a:pt x="878473" y="49168"/>
                    <a:pt x="952184" y="87686"/>
                  </a:cubicBezTo>
                  <a:cubicBezTo>
                    <a:pt x="1132784" y="182092"/>
                    <a:pt x="1296747" y="375678"/>
                    <a:pt x="1319944" y="583221"/>
                  </a:cubicBezTo>
                  <a:cubicBezTo>
                    <a:pt x="1321607" y="598241"/>
                    <a:pt x="1322375" y="613347"/>
                    <a:pt x="1322243" y="628459"/>
                  </a:cubicBezTo>
                  <a:cubicBezTo>
                    <a:pt x="1177814" y="615313"/>
                    <a:pt x="1035911" y="582169"/>
                    <a:pt x="900603" y="529977"/>
                  </a:cubicBezTo>
                  <a:close/>
                </a:path>
              </a:pathLst>
            </a:custGeom>
            <a:solidFill>
              <a:srgbClr val="FFFFFF">
                <a:alpha val="4000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45" name="Google Shape;145;ga1ed90f746_0_771"/>
            <p:cNvSpPr/>
            <p:nvPr/>
          </p:nvSpPr>
          <p:spPr>
            <a:xfrm>
              <a:off x="2044576" y="3063162"/>
              <a:ext cx="838200" cy="1181100"/>
            </a:xfrm>
            <a:custGeom>
              <a:rect b="b" l="l" r="r" t="t"/>
              <a:pathLst>
                <a:path extrusionOk="0" h="1181100" w="838200">
                  <a:moveTo>
                    <a:pt x="336674" y="168988"/>
                  </a:moveTo>
                  <a:cubicBezTo>
                    <a:pt x="336674" y="168988"/>
                    <a:pt x="571624" y="283288"/>
                    <a:pt x="616074" y="111838"/>
                  </a:cubicBezTo>
                  <a:lnTo>
                    <a:pt x="597024" y="41988"/>
                  </a:lnTo>
                  <a:cubicBezTo>
                    <a:pt x="597024" y="41988"/>
                    <a:pt x="603374" y="-2462"/>
                    <a:pt x="641474" y="41988"/>
                  </a:cubicBezTo>
                  <a:cubicBezTo>
                    <a:pt x="641474" y="41988"/>
                    <a:pt x="660524" y="-15162"/>
                    <a:pt x="692274" y="3888"/>
                  </a:cubicBezTo>
                  <a:cubicBezTo>
                    <a:pt x="724024" y="22938"/>
                    <a:pt x="749424" y="73738"/>
                    <a:pt x="679574" y="162638"/>
                  </a:cubicBezTo>
                  <a:cubicBezTo>
                    <a:pt x="679574" y="162638"/>
                    <a:pt x="679574" y="334088"/>
                    <a:pt x="444624" y="315038"/>
                  </a:cubicBezTo>
                  <a:lnTo>
                    <a:pt x="527174" y="518238"/>
                  </a:lnTo>
                  <a:cubicBezTo>
                    <a:pt x="527174" y="518238"/>
                    <a:pt x="565274" y="689688"/>
                    <a:pt x="774824" y="772238"/>
                  </a:cubicBezTo>
                  <a:cubicBezTo>
                    <a:pt x="774824" y="772238"/>
                    <a:pt x="900180" y="915462"/>
                    <a:pt x="800224" y="975438"/>
                  </a:cubicBezTo>
                  <a:cubicBezTo>
                    <a:pt x="736724" y="1013538"/>
                    <a:pt x="711324" y="886538"/>
                    <a:pt x="711324" y="886538"/>
                  </a:cubicBezTo>
                  <a:cubicBezTo>
                    <a:pt x="711324" y="886538"/>
                    <a:pt x="470024" y="842088"/>
                    <a:pt x="438274" y="651588"/>
                  </a:cubicBezTo>
                  <a:cubicBezTo>
                    <a:pt x="438274" y="651588"/>
                    <a:pt x="431924" y="626188"/>
                    <a:pt x="393824" y="645238"/>
                  </a:cubicBezTo>
                  <a:cubicBezTo>
                    <a:pt x="375867" y="654217"/>
                    <a:pt x="374774" y="676988"/>
                    <a:pt x="374774" y="676988"/>
                  </a:cubicBezTo>
                  <a:cubicBezTo>
                    <a:pt x="374774" y="676988"/>
                    <a:pt x="336674" y="873838"/>
                    <a:pt x="476374" y="994488"/>
                  </a:cubicBezTo>
                  <a:cubicBezTo>
                    <a:pt x="476374" y="994488"/>
                    <a:pt x="572063" y="1135140"/>
                    <a:pt x="476374" y="1178638"/>
                  </a:cubicBezTo>
                  <a:cubicBezTo>
                    <a:pt x="406524" y="1210388"/>
                    <a:pt x="387474" y="1057988"/>
                    <a:pt x="387474" y="1057988"/>
                  </a:cubicBezTo>
                  <a:cubicBezTo>
                    <a:pt x="387474" y="1057988"/>
                    <a:pt x="203324" y="988138"/>
                    <a:pt x="216024" y="702388"/>
                  </a:cubicBezTo>
                  <a:lnTo>
                    <a:pt x="139824" y="422988"/>
                  </a:lnTo>
                  <a:cubicBezTo>
                    <a:pt x="139824" y="422988"/>
                    <a:pt x="76324" y="613488"/>
                    <a:pt x="127124" y="740488"/>
                  </a:cubicBezTo>
                  <a:lnTo>
                    <a:pt x="165224" y="784938"/>
                  </a:lnTo>
                  <a:cubicBezTo>
                    <a:pt x="165224" y="784938"/>
                    <a:pt x="196974" y="835738"/>
                    <a:pt x="127124" y="803988"/>
                  </a:cubicBezTo>
                  <a:cubicBezTo>
                    <a:pt x="127124" y="803988"/>
                    <a:pt x="139824" y="867488"/>
                    <a:pt x="108074" y="873838"/>
                  </a:cubicBezTo>
                  <a:cubicBezTo>
                    <a:pt x="76324" y="880188"/>
                    <a:pt x="31874" y="848438"/>
                    <a:pt x="57274" y="746838"/>
                  </a:cubicBezTo>
                  <a:cubicBezTo>
                    <a:pt x="57274" y="746838"/>
                    <a:pt x="-126876" y="397588"/>
                    <a:pt x="165224" y="213438"/>
                  </a:cubicBezTo>
                  <a:close/>
                </a:path>
              </a:pathLst>
            </a:custGeom>
            <a:gradFill>
              <a:gsLst>
                <a:gs pos="0">
                  <a:srgbClr val="FFFFFF"/>
                </a:gs>
                <a:gs pos="23000">
                  <a:srgbClr val="FFFFFF"/>
                </a:gs>
                <a:gs pos="75000">
                  <a:srgbClr val="D9D9D9"/>
                </a:gs>
                <a:gs pos="100000">
                  <a:srgbClr val="D9D9D9"/>
                </a:gs>
              </a:gsLst>
              <a:lin ang="2700006" scaled="0"/>
            </a:gra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46" name="Google Shape;146;ga1ed90f746_0_771"/>
            <p:cNvSpPr/>
            <p:nvPr/>
          </p:nvSpPr>
          <p:spPr>
            <a:xfrm>
              <a:off x="2167738" y="3232150"/>
              <a:ext cx="247650" cy="88900"/>
            </a:xfrm>
            <a:custGeom>
              <a:rect b="b" l="l" r="r" t="t"/>
              <a:pathLst>
                <a:path extrusionOk="0" h="88900" w="247650">
                  <a:moveTo>
                    <a:pt x="251841" y="15500"/>
                  </a:moveTo>
                  <a:cubicBezTo>
                    <a:pt x="238806" y="10997"/>
                    <a:pt x="226013" y="5823"/>
                    <a:pt x="213512" y="0"/>
                  </a:cubicBezTo>
                  <a:lnTo>
                    <a:pt x="42062" y="44450"/>
                  </a:lnTo>
                  <a:cubicBezTo>
                    <a:pt x="27426" y="53665"/>
                    <a:pt x="13377" y="63783"/>
                    <a:pt x="0" y="74746"/>
                  </a:cubicBezTo>
                  <a:cubicBezTo>
                    <a:pt x="39916" y="91695"/>
                    <a:pt x="83998" y="96283"/>
                    <a:pt x="126549" y="87916"/>
                  </a:cubicBezTo>
                  <a:cubicBezTo>
                    <a:pt x="175438" y="79013"/>
                    <a:pt x="219722" y="53418"/>
                    <a:pt x="251841" y="15500"/>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47" name="Google Shape;147;ga1ed90f746_0_771"/>
            <p:cNvSpPr/>
            <p:nvPr/>
          </p:nvSpPr>
          <p:spPr>
            <a:xfrm>
              <a:off x="2056223" y="2954040"/>
              <a:ext cx="406400" cy="374650"/>
            </a:xfrm>
            <a:custGeom>
              <a:rect b="b" l="l" r="r" t="t"/>
              <a:pathLst>
                <a:path extrusionOk="0" h="374650" w="406400">
                  <a:moveTo>
                    <a:pt x="379028" y="155945"/>
                  </a:moveTo>
                  <a:cubicBezTo>
                    <a:pt x="395437" y="242071"/>
                    <a:pt x="330542" y="326788"/>
                    <a:pt x="234081" y="345166"/>
                  </a:cubicBezTo>
                  <a:cubicBezTo>
                    <a:pt x="137620" y="363545"/>
                    <a:pt x="46121" y="308624"/>
                    <a:pt x="29711" y="222498"/>
                  </a:cubicBezTo>
                  <a:cubicBezTo>
                    <a:pt x="13302" y="136372"/>
                    <a:pt x="78197" y="51655"/>
                    <a:pt x="174658" y="33277"/>
                  </a:cubicBezTo>
                  <a:cubicBezTo>
                    <a:pt x="271119" y="14899"/>
                    <a:pt x="362619" y="69819"/>
                    <a:pt x="379028" y="155945"/>
                  </a:cubicBezTo>
                  <a:close/>
                </a:path>
              </a:pathLst>
            </a:custGeom>
            <a:solidFill>
              <a:srgbClr val="FFFFFF"/>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48" name="Google Shape;148;ga1ed90f746_0_771"/>
            <p:cNvSpPr/>
            <p:nvPr/>
          </p:nvSpPr>
          <p:spPr>
            <a:xfrm>
              <a:off x="2108394" y="3050617"/>
              <a:ext cx="298450" cy="228600"/>
            </a:xfrm>
            <a:custGeom>
              <a:rect b="b" l="l" r="r" t="t"/>
              <a:pathLst>
                <a:path extrusionOk="0" h="228600" w="298450">
                  <a:moveTo>
                    <a:pt x="301202" y="67506"/>
                  </a:moveTo>
                  <a:cubicBezTo>
                    <a:pt x="315249" y="141255"/>
                    <a:pt x="259680" y="213798"/>
                    <a:pt x="177079" y="229539"/>
                  </a:cubicBezTo>
                  <a:cubicBezTo>
                    <a:pt x="94478" y="245281"/>
                    <a:pt x="16126" y="198247"/>
                    <a:pt x="2073" y="124498"/>
                  </a:cubicBezTo>
                  <a:cubicBezTo>
                    <a:pt x="-11979" y="50749"/>
                    <a:pt x="47044" y="23774"/>
                    <a:pt x="129644" y="8039"/>
                  </a:cubicBezTo>
                  <a:cubicBezTo>
                    <a:pt x="212245" y="-7697"/>
                    <a:pt x="287150" y="-6249"/>
                    <a:pt x="301202" y="67506"/>
                  </a:cubicBezTo>
                  <a:close/>
                </a:path>
              </a:pathLst>
            </a:custGeom>
            <a:gradFill>
              <a:gsLst>
                <a:gs pos="0">
                  <a:srgbClr val="008391"/>
                </a:gs>
                <a:gs pos="27000">
                  <a:srgbClr val="0F264C"/>
                </a:gs>
                <a:gs pos="71000">
                  <a:srgbClr val="251047"/>
                </a:gs>
                <a:gs pos="100000">
                  <a:srgbClr val="7D2A99"/>
                </a:gs>
              </a:gsLst>
              <a:lin ang="8099331" scaled="0"/>
            </a:gra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49" name="Google Shape;149;ga1ed90f746_0_771"/>
            <p:cNvSpPr/>
            <p:nvPr/>
          </p:nvSpPr>
          <p:spPr>
            <a:xfrm>
              <a:off x="2133406" y="3111500"/>
              <a:ext cx="31750" cy="101600"/>
            </a:xfrm>
            <a:custGeom>
              <a:rect b="b" l="l" r="r" t="t"/>
              <a:pathLst>
                <a:path extrusionOk="0" h="101600" w="31750">
                  <a:moveTo>
                    <a:pt x="34019" y="0"/>
                  </a:moveTo>
                  <a:cubicBezTo>
                    <a:pt x="24308" y="14355"/>
                    <a:pt x="19095" y="31278"/>
                    <a:pt x="19046" y="48609"/>
                  </a:cubicBezTo>
                  <a:cubicBezTo>
                    <a:pt x="19297" y="57056"/>
                    <a:pt x="20266" y="65466"/>
                    <a:pt x="21941" y="73749"/>
                  </a:cubicBezTo>
                  <a:cubicBezTo>
                    <a:pt x="22900" y="78080"/>
                    <a:pt x="23980" y="82499"/>
                    <a:pt x="24786" y="87173"/>
                  </a:cubicBezTo>
                  <a:cubicBezTo>
                    <a:pt x="26078" y="91910"/>
                    <a:pt x="27042" y="96730"/>
                    <a:pt x="27669" y="101600"/>
                  </a:cubicBezTo>
                  <a:cubicBezTo>
                    <a:pt x="23649" y="98538"/>
                    <a:pt x="19898" y="95139"/>
                    <a:pt x="16455" y="91440"/>
                  </a:cubicBezTo>
                  <a:cubicBezTo>
                    <a:pt x="13292" y="87490"/>
                    <a:pt x="10428" y="83308"/>
                    <a:pt x="7889" y="78930"/>
                  </a:cubicBezTo>
                  <a:cubicBezTo>
                    <a:pt x="2910" y="69622"/>
                    <a:pt x="207" y="59266"/>
                    <a:pt x="2" y="48711"/>
                  </a:cubicBezTo>
                  <a:cubicBezTo>
                    <a:pt x="-98" y="37775"/>
                    <a:pt x="3088" y="27062"/>
                    <a:pt x="9146" y="17958"/>
                  </a:cubicBezTo>
                  <a:cubicBezTo>
                    <a:pt x="14873" y="9046"/>
                    <a:pt x="23758" y="2631"/>
                    <a:pt x="34019" y="0"/>
                  </a:cubicBezTo>
                  <a:close/>
                </a:path>
              </a:pathLst>
            </a:custGeom>
            <a:solidFill>
              <a:srgbClr val="FFFFFF"/>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50" name="Google Shape;150;ga1ed90f746_0_771"/>
            <p:cNvGrpSpPr/>
            <p:nvPr/>
          </p:nvGrpSpPr>
          <p:grpSpPr>
            <a:xfrm>
              <a:off x="2044935" y="3180156"/>
              <a:ext cx="777138" cy="952684"/>
              <a:chOff x="2044935" y="3180156"/>
              <a:chExt cx="777138" cy="952684"/>
            </a:xfrm>
          </p:grpSpPr>
          <p:sp>
            <p:nvSpPr>
              <p:cNvPr id="151" name="Google Shape;151;ga1ed90f746_0_771"/>
              <p:cNvSpPr/>
              <p:nvPr/>
            </p:nvSpPr>
            <p:spPr>
              <a:xfrm>
                <a:off x="2046821" y="3511033"/>
                <a:ext cx="120650" cy="57150"/>
              </a:xfrm>
              <a:custGeom>
                <a:rect b="b" l="l" r="r" t="t"/>
                <a:pathLst>
                  <a:path extrusionOk="0" h="57150" w="120650">
                    <a:moveTo>
                      <a:pt x="116884" y="58613"/>
                    </a:moveTo>
                    <a:cubicBezTo>
                      <a:pt x="118370" y="50739"/>
                      <a:pt x="119901" y="43259"/>
                      <a:pt x="121444" y="36230"/>
                    </a:cubicBezTo>
                    <a:cubicBezTo>
                      <a:pt x="98684" y="16434"/>
                      <a:pt x="70305" y="4250"/>
                      <a:pt x="40278" y="1381"/>
                    </a:cubicBezTo>
                    <a:cubicBezTo>
                      <a:pt x="27753" y="-81"/>
                      <a:pt x="15120" y="-383"/>
                      <a:pt x="2540" y="479"/>
                    </a:cubicBezTo>
                    <a:cubicBezTo>
                      <a:pt x="1511" y="6943"/>
                      <a:pt x="664" y="13393"/>
                      <a:pt x="0" y="19828"/>
                    </a:cubicBezTo>
                    <a:cubicBezTo>
                      <a:pt x="28092" y="17446"/>
                      <a:pt x="81280" y="19186"/>
                      <a:pt x="116884" y="58613"/>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52" name="Google Shape;152;ga1ed90f746_0_771"/>
              <p:cNvSpPr/>
              <p:nvPr/>
            </p:nvSpPr>
            <p:spPr>
              <a:xfrm>
                <a:off x="2044935" y="3586202"/>
                <a:ext cx="107950" cy="44450"/>
              </a:xfrm>
              <a:custGeom>
                <a:rect b="b" l="l" r="r" t="t"/>
                <a:pathLst>
                  <a:path extrusionOk="0" h="44450" w="107950">
                    <a:moveTo>
                      <a:pt x="109550" y="47980"/>
                    </a:moveTo>
                    <a:cubicBezTo>
                      <a:pt x="110312" y="39881"/>
                      <a:pt x="111208" y="31946"/>
                      <a:pt x="112236" y="24173"/>
                    </a:cubicBezTo>
                    <a:cubicBezTo>
                      <a:pt x="75222" y="-6307"/>
                      <a:pt x="27750" y="-1747"/>
                      <a:pt x="0" y="4768"/>
                    </a:cubicBezTo>
                    <a:cubicBezTo>
                      <a:pt x="260" y="11238"/>
                      <a:pt x="673" y="17633"/>
                      <a:pt x="1188" y="23970"/>
                    </a:cubicBezTo>
                    <a:cubicBezTo>
                      <a:pt x="26822" y="17315"/>
                      <a:pt x="76346" y="11016"/>
                      <a:pt x="109550" y="47980"/>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53" name="Google Shape;153;ga1ed90f746_0_771"/>
              <p:cNvSpPr/>
              <p:nvPr/>
            </p:nvSpPr>
            <p:spPr>
              <a:xfrm>
                <a:off x="2093747" y="3777132"/>
                <a:ext cx="69850" cy="31750"/>
              </a:xfrm>
              <a:custGeom>
                <a:rect b="b" l="l" r="r" t="t"/>
                <a:pathLst>
                  <a:path extrusionOk="0" h="31750" w="69850">
                    <a:moveTo>
                      <a:pt x="8064" y="33033"/>
                    </a:moveTo>
                    <a:cubicBezTo>
                      <a:pt x="29459" y="24609"/>
                      <a:pt x="52085" y="19734"/>
                      <a:pt x="75051" y="18599"/>
                    </a:cubicBezTo>
                    <a:cubicBezTo>
                      <a:pt x="72879" y="12510"/>
                      <a:pt x="70917" y="6318"/>
                      <a:pt x="69215" y="0"/>
                    </a:cubicBezTo>
                    <a:cubicBezTo>
                      <a:pt x="45444" y="1531"/>
                      <a:pt x="22073" y="6876"/>
                      <a:pt x="0" y="15830"/>
                    </a:cubicBezTo>
                    <a:cubicBezTo>
                      <a:pt x="4928" y="26765"/>
                      <a:pt x="8103" y="32868"/>
                      <a:pt x="8103" y="32868"/>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54" name="Google Shape;154;ga1ed90f746_0_771"/>
              <p:cNvSpPr/>
              <p:nvPr/>
            </p:nvSpPr>
            <p:spPr>
              <a:xfrm>
                <a:off x="2304828" y="3964013"/>
                <a:ext cx="152400" cy="50800"/>
              </a:xfrm>
              <a:custGeom>
                <a:rect b="b" l="l" r="r" t="t"/>
                <a:pathLst>
                  <a:path extrusionOk="0" h="50800" w="152400">
                    <a:moveTo>
                      <a:pt x="144628" y="0"/>
                    </a:moveTo>
                    <a:cubicBezTo>
                      <a:pt x="80296" y="40957"/>
                      <a:pt x="29693" y="39039"/>
                      <a:pt x="0" y="31286"/>
                    </a:cubicBezTo>
                    <a:cubicBezTo>
                      <a:pt x="4051" y="38976"/>
                      <a:pt x="8255" y="46329"/>
                      <a:pt x="12535" y="53181"/>
                    </a:cubicBezTo>
                    <a:cubicBezTo>
                      <a:pt x="20223" y="54279"/>
                      <a:pt x="27979" y="54828"/>
                      <a:pt x="35744" y="54826"/>
                    </a:cubicBezTo>
                    <a:cubicBezTo>
                      <a:pt x="67272" y="54826"/>
                      <a:pt x="107353" y="46050"/>
                      <a:pt x="153486" y="16992"/>
                    </a:cubicBezTo>
                    <a:cubicBezTo>
                      <a:pt x="150305" y="11360"/>
                      <a:pt x="147377" y="5690"/>
                      <a:pt x="144628" y="0"/>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55" name="Google Shape;155;ga1ed90f746_0_771"/>
              <p:cNvSpPr/>
              <p:nvPr/>
            </p:nvSpPr>
            <p:spPr>
              <a:xfrm>
                <a:off x="2426513" y="4050290"/>
                <a:ext cx="95250" cy="82550"/>
              </a:xfrm>
              <a:custGeom>
                <a:rect b="b" l="l" r="r" t="t"/>
                <a:pathLst>
                  <a:path extrusionOk="0" h="82550" w="95250">
                    <a:moveTo>
                      <a:pt x="99130" y="14745"/>
                    </a:moveTo>
                    <a:cubicBezTo>
                      <a:pt x="96272" y="10077"/>
                      <a:pt x="94437" y="7360"/>
                      <a:pt x="94437" y="7360"/>
                    </a:cubicBezTo>
                    <a:cubicBezTo>
                      <a:pt x="91650" y="4953"/>
                      <a:pt x="89053" y="2464"/>
                      <a:pt x="86404" y="0"/>
                    </a:cubicBezTo>
                    <a:cubicBezTo>
                      <a:pt x="50248" y="47574"/>
                      <a:pt x="18199" y="63290"/>
                      <a:pt x="0" y="68421"/>
                    </a:cubicBezTo>
                    <a:cubicBezTo>
                      <a:pt x="3493" y="70066"/>
                      <a:pt x="5537" y="70860"/>
                      <a:pt x="5537" y="70860"/>
                    </a:cubicBezTo>
                    <a:cubicBezTo>
                      <a:pt x="5537" y="70860"/>
                      <a:pt x="6293" y="76810"/>
                      <a:pt x="8007" y="86042"/>
                    </a:cubicBezTo>
                    <a:cubicBezTo>
                      <a:pt x="29667" y="79362"/>
                      <a:pt x="62783" y="61532"/>
                      <a:pt x="99130" y="14745"/>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56" name="Google Shape;156;ga1ed90f746_0_771"/>
              <p:cNvSpPr/>
              <p:nvPr/>
            </p:nvSpPr>
            <p:spPr>
              <a:xfrm>
                <a:off x="2733173" y="3829926"/>
                <a:ext cx="88900" cy="120650"/>
              </a:xfrm>
              <a:custGeom>
                <a:rect b="b" l="l" r="r" t="t"/>
                <a:pathLst>
                  <a:path extrusionOk="0" h="120650" w="88900">
                    <a:moveTo>
                      <a:pt x="86227" y="5474"/>
                    </a:moveTo>
                    <a:cubicBezTo>
                      <a:pt x="81744" y="3708"/>
                      <a:pt x="77445" y="1848"/>
                      <a:pt x="73120" y="0"/>
                    </a:cubicBezTo>
                    <a:cubicBezTo>
                      <a:pt x="67551" y="76035"/>
                      <a:pt x="25616" y="104210"/>
                      <a:pt x="0" y="114345"/>
                    </a:cubicBezTo>
                    <a:cubicBezTo>
                      <a:pt x="14135" y="118186"/>
                      <a:pt x="22727" y="119774"/>
                      <a:pt x="22727" y="119774"/>
                    </a:cubicBezTo>
                    <a:cubicBezTo>
                      <a:pt x="22727" y="119774"/>
                      <a:pt x="23006" y="121158"/>
                      <a:pt x="23552" y="123501"/>
                    </a:cubicBezTo>
                    <a:cubicBezTo>
                      <a:pt x="51067" y="107524"/>
                      <a:pt x="83572" y="75343"/>
                      <a:pt x="91167" y="11437"/>
                    </a:cubicBezTo>
                    <a:cubicBezTo>
                      <a:pt x="88132" y="7620"/>
                      <a:pt x="86227" y="5474"/>
                      <a:pt x="86227" y="5474"/>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57" name="Google Shape;157;ga1ed90f746_0_771"/>
              <p:cNvSpPr/>
              <p:nvPr/>
            </p:nvSpPr>
            <p:spPr>
              <a:xfrm>
                <a:off x="2521191" y="3706736"/>
                <a:ext cx="127000" cy="120650"/>
              </a:xfrm>
              <a:custGeom>
                <a:rect b="b" l="l" r="r" t="t"/>
                <a:pathLst>
                  <a:path extrusionOk="0" h="120650" w="127000">
                    <a:moveTo>
                      <a:pt x="131756" y="16370"/>
                    </a:moveTo>
                    <a:cubicBezTo>
                      <a:pt x="126759" y="10890"/>
                      <a:pt x="122003" y="5423"/>
                      <a:pt x="117570" y="0"/>
                    </a:cubicBezTo>
                    <a:cubicBezTo>
                      <a:pt x="40437" y="18993"/>
                      <a:pt x="11068" y="69742"/>
                      <a:pt x="0" y="102305"/>
                    </a:cubicBezTo>
                    <a:cubicBezTo>
                      <a:pt x="4515" y="108820"/>
                      <a:pt x="9322" y="115005"/>
                      <a:pt x="14332" y="120987"/>
                    </a:cubicBezTo>
                    <a:cubicBezTo>
                      <a:pt x="20079" y="95345"/>
                      <a:pt x="43059" y="33954"/>
                      <a:pt x="131756" y="16370"/>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58" name="Google Shape;158;ga1ed90f746_0_771"/>
              <p:cNvSpPr/>
              <p:nvPr/>
            </p:nvSpPr>
            <p:spPr>
              <a:xfrm>
                <a:off x="2266372" y="3848519"/>
                <a:ext cx="152400" cy="44450"/>
              </a:xfrm>
              <a:custGeom>
                <a:rect b="b" l="l" r="r" t="t"/>
                <a:pathLst>
                  <a:path extrusionOk="0" h="44450" w="152400">
                    <a:moveTo>
                      <a:pt x="154381" y="24899"/>
                    </a:moveTo>
                    <a:cubicBezTo>
                      <a:pt x="153168" y="17965"/>
                      <a:pt x="152127" y="11126"/>
                      <a:pt x="151321" y="4477"/>
                    </a:cubicBezTo>
                    <a:cubicBezTo>
                      <a:pt x="88341" y="-9614"/>
                      <a:pt x="29845" y="12732"/>
                      <a:pt x="0" y="27667"/>
                    </a:cubicBezTo>
                    <a:cubicBezTo>
                      <a:pt x="1080" y="34402"/>
                      <a:pt x="2278" y="40964"/>
                      <a:pt x="3594" y="47352"/>
                    </a:cubicBezTo>
                    <a:cubicBezTo>
                      <a:pt x="30004" y="33585"/>
                      <a:pt x="91205" y="7836"/>
                      <a:pt x="154381" y="24899"/>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59" name="Google Shape;159;ga1ed90f746_0_771"/>
              <p:cNvSpPr/>
              <p:nvPr/>
            </p:nvSpPr>
            <p:spPr>
              <a:xfrm>
                <a:off x="2598185" y="3770338"/>
                <a:ext cx="120650" cy="120650"/>
              </a:xfrm>
              <a:custGeom>
                <a:rect b="b" l="l" r="r" t="t"/>
                <a:pathLst>
                  <a:path extrusionOk="0" h="120650" w="120650">
                    <a:moveTo>
                      <a:pt x="123006" y="12643"/>
                    </a:moveTo>
                    <a:cubicBezTo>
                      <a:pt x="117075" y="8484"/>
                      <a:pt x="111341" y="4273"/>
                      <a:pt x="105861" y="0"/>
                    </a:cubicBezTo>
                    <a:cubicBezTo>
                      <a:pt x="94088" y="82766"/>
                      <a:pt x="33960" y="106413"/>
                      <a:pt x="0" y="113150"/>
                    </a:cubicBezTo>
                    <a:cubicBezTo>
                      <a:pt x="7150" y="118008"/>
                      <a:pt x="14364" y="122587"/>
                      <a:pt x="21590" y="126809"/>
                    </a:cubicBezTo>
                    <a:cubicBezTo>
                      <a:pt x="74639" y="111584"/>
                      <a:pt x="114140" y="67116"/>
                      <a:pt x="123006" y="12643"/>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60" name="Google Shape;160;ga1ed90f746_0_771"/>
              <p:cNvSpPr/>
              <p:nvPr/>
            </p:nvSpPr>
            <p:spPr>
              <a:xfrm>
                <a:off x="2652008" y="3180156"/>
                <a:ext cx="76200" cy="50800"/>
              </a:xfrm>
              <a:custGeom>
                <a:rect b="b" l="l" r="r" t="t"/>
                <a:pathLst>
                  <a:path extrusionOk="0" h="50800" w="76200">
                    <a:moveTo>
                      <a:pt x="72142" y="45644"/>
                    </a:moveTo>
                    <a:cubicBezTo>
                      <a:pt x="74778" y="42291"/>
                      <a:pt x="77222" y="39008"/>
                      <a:pt x="79604" y="35757"/>
                    </a:cubicBezTo>
                    <a:cubicBezTo>
                      <a:pt x="51532" y="34462"/>
                      <a:pt x="25278" y="21499"/>
                      <a:pt x="7182" y="0"/>
                    </a:cubicBezTo>
                    <a:cubicBezTo>
                      <a:pt x="5233" y="6728"/>
                      <a:pt x="2834" y="13317"/>
                      <a:pt x="0" y="19723"/>
                    </a:cubicBezTo>
                    <a:cubicBezTo>
                      <a:pt x="19284" y="38927"/>
                      <a:pt x="44515" y="51016"/>
                      <a:pt x="71564" y="54013"/>
                    </a:cubicBezTo>
                    <a:cubicBezTo>
                      <a:pt x="72142" y="48768"/>
                      <a:pt x="72142" y="45644"/>
                      <a:pt x="72142" y="45644"/>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61" name="Google Shape;161;ga1ed90f746_0_771"/>
              <p:cNvSpPr/>
              <p:nvPr/>
            </p:nvSpPr>
            <p:spPr>
              <a:xfrm>
                <a:off x="2571545" y="3258046"/>
                <a:ext cx="50800" cy="107950"/>
              </a:xfrm>
              <a:custGeom>
                <a:rect b="b" l="l" r="r" t="t"/>
                <a:pathLst>
                  <a:path extrusionOk="0" h="107950" w="50800">
                    <a:moveTo>
                      <a:pt x="1837" y="6845"/>
                    </a:moveTo>
                    <a:cubicBezTo>
                      <a:pt x="-1880" y="28248"/>
                      <a:pt x="64" y="50250"/>
                      <a:pt x="7476" y="70669"/>
                    </a:cubicBezTo>
                    <a:cubicBezTo>
                      <a:pt x="13368" y="85895"/>
                      <a:pt x="22548" y="99633"/>
                      <a:pt x="34362" y="110903"/>
                    </a:cubicBezTo>
                    <a:cubicBezTo>
                      <a:pt x="41351" y="108875"/>
                      <a:pt x="48227" y="106478"/>
                      <a:pt x="54961" y="103721"/>
                    </a:cubicBezTo>
                    <a:cubicBezTo>
                      <a:pt x="41758" y="93346"/>
                      <a:pt x="31537" y="79659"/>
                      <a:pt x="25339" y="64052"/>
                    </a:cubicBezTo>
                    <a:cubicBezTo>
                      <a:pt x="18134" y="43435"/>
                      <a:pt x="17206" y="21144"/>
                      <a:pt x="22672" y="0"/>
                    </a:cubicBezTo>
                    <a:cubicBezTo>
                      <a:pt x="15931" y="2863"/>
                      <a:pt x="8962" y="5153"/>
                      <a:pt x="1837" y="6845"/>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62" name="Google Shape;162;ga1ed90f746_0_771"/>
              <p:cNvSpPr/>
              <p:nvPr/>
            </p:nvSpPr>
            <p:spPr>
              <a:xfrm>
                <a:off x="2519632" y="3269133"/>
                <a:ext cx="25400" cy="107950"/>
              </a:xfrm>
              <a:custGeom>
                <a:rect b="b" l="l" r="r" t="t"/>
                <a:pathLst>
                  <a:path extrusionOk="0" h="107950" w="25400">
                    <a:moveTo>
                      <a:pt x="11345" y="110477"/>
                    </a:moveTo>
                    <a:cubicBezTo>
                      <a:pt x="18228" y="110356"/>
                      <a:pt x="24832" y="110026"/>
                      <a:pt x="31233" y="109544"/>
                    </a:cubicBezTo>
                    <a:cubicBezTo>
                      <a:pt x="17158" y="74746"/>
                      <a:pt x="14614" y="36351"/>
                      <a:pt x="23975" y="0"/>
                    </a:cubicBezTo>
                    <a:cubicBezTo>
                      <a:pt x="17689" y="349"/>
                      <a:pt x="11358" y="406"/>
                      <a:pt x="5020" y="203"/>
                    </a:cubicBezTo>
                    <a:cubicBezTo>
                      <a:pt x="-3392" y="36816"/>
                      <a:pt x="-1198" y="75067"/>
                      <a:pt x="11345" y="110477"/>
                    </a:cubicBezTo>
                    <a:close/>
                  </a:path>
                </a:pathLst>
              </a:custGeom>
              <a:solidFill>
                <a:srgbClr val="0E003F">
                  <a:alpha val="20760"/>
                </a:srgbClr>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63" name="Google Shape;163;ga1ed90f746_0_771"/>
            <p:cNvSpPr/>
            <p:nvPr/>
          </p:nvSpPr>
          <p:spPr>
            <a:xfrm rot="-927580">
              <a:off x="2237726" y="3390882"/>
              <a:ext cx="228466" cy="178026"/>
            </a:xfrm>
            <a:prstGeom prst="roundRect">
              <a:avLst>
                <a:gd fmla="val 9653" name="adj"/>
              </a:avLst>
            </a:prstGeom>
            <a:solidFill>
              <a:srgbClr val="0E003F">
                <a:alpha val="2076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_Closing_Q&amp;A_Backup">
  <p:cSld name="3C_Closing_Q&amp;A_Backup">
    <p:spTree>
      <p:nvGrpSpPr>
        <p:cNvPr id="17" name="Shape 17"/>
        <p:cNvGrpSpPr/>
        <p:nvPr/>
      </p:nvGrpSpPr>
      <p:grpSpPr>
        <a:xfrm>
          <a:off x="0" y="0"/>
          <a:ext cx="0" cy="0"/>
          <a:chOff x="0" y="0"/>
          <a:chExt cx="0" cy="0"/>
        </a:xfrm>
      </p:grpSpPr>
      <p:sp>
        <p:nvSpPr>
          <p:cNvPr id="18" name="Google Shape;18;p21"/>
          <p:cNvSpPr txBox="1"/>
          <p:nvPr>
            <p:ph type="ctrTitle"/>
          </p:nvPr>
        </p:nvSpPr>
        <p:spPr>
          <a:xfrm>
            <a:off x="4622242" y="2595234"/>
            <a:ext cx="6542001" cy="1231642"/>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4800"/>
              <a:buFont typeface="Arial"/>
              <a:buNone/>
              <a:defRPr b="1" i="1" sz="4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A_Title and Information Page">
  <p:cSld name="1_3A_Title and Information Page">
    <p:spTree>
      <p:nvGrpSpPr>
        <p:cNvPr id="19" name="Shape 19"/>
        <p:cNvGrpSpPr/>
        <p:nvPr/>
      </p:nvGrpSpPr>
      <p:grpSpPr>
        <a:xfrm>
          <a:off x="0" y="0"/>
          <a:ext cx="0" cy="0"/>
          <a:chOff x="0" y="0"/>
          <a:chExt cx="0" cy="0"/>
        </a:xfrm>
      </p:grpSpPr>
      <p:sp>
        <p:nvSpPr>
          <p:cNvPr id="20" name="Google Shape;20;p31"/>
          <p:cNvSpPr txBox="1"/>
          <p:nvPr>
            <p:ph type="ctrTitle"/>
          </p:nvPr>
        </p:nvSpPr>
        <p:spPr>
          <a:xfrm>
            <a:off x="3748034" y="1660395"/>
            <a:ext cx="7376509" cy="123945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lt1"/>
              </a:buClr>
              <a:buSzPts val="2600"/>
              <a:buFont typeface="Arial"/>
              <a:buNone/>
              <a:defRPr b="1" i="1" sz="2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31"/>
          <p:cNvSpPr txBox="1"/>
          <p:nvPr>
            <p:ph idx="1" type="subTitle"/>
          </p:nvPr>
        </p:nvSpPr>
        <p:spPr>
          <a:xfrm>
            <a:off x="3748034" y="3124909"/>
            <a:ext cx="7376509" cy="1001228"/>
          </a:xfrm>
          <a:prstGeom prst="rect">
            <a:avLst/>
          </a:prstGeom>
          <a:noFill/>
          <a:ln>
            <a:noFill/>
          </a:ln>
        </p:spPr>
        <p:txBody>
          <a:bodyPr anchorCtr="0" anchor="t" bIns="45700" lIns="91425" spcFirstLastPara="1" rIns="91425" wrap="square" tIns="45700">
            <a:normAutofit/>
          </a:bodyPr>
          <a:lstStyle>
            <a:lvl1pPr lvl="0" marR="0" rtl="0" algn="r">
              <a:lnSpc>
                <a:spcPct val="100000"/>
              </a:lnSpc>
              <a:spcBef>
                <a:spcPts val="0"/>
              </a:spcBef>
              <a:spcAft>
                <a:spcPts val="0"/>
              </a:spcAft>
              <a:buClr>
                <a:schemeClr val="lt1"/>
              </a:buClr>
              <a:buSzPts val="2000"/>
              <a:buFont typeface="Arial"/>
              <a:buNone/>
              <a:defRPr b="1" i="1" sz="2000" u="none" cap="none" strike="noStrike">
                <a:solidFill>
                  <a:schemeClr val="lt1"/>
                </a:solidFill>
                <a:latin typeface="Arial"/>
                <a:ea typeface="Arial"/>
                <a:cs typeface="Arial"/>
                <a:sym typeface="Arial"/>
              </a:defRPr>
            </a:lvl1pPr>
            <a:lvl2pPr lvl="1" marR="0" rtl="0" algn="ctr">
              <a:spcBef>
                <a:spcPts val="400"/>
              </a:spcBef>
              <a:spcAft>
                <a:spcPts val="0"/>
              </a:spcAft>
              <a:buClr>
                <a:srgbClr val="888888"/>
              </a:buClr>
              <a:buSzPts val="2000"/>
              <a:buFont typeface="Arial"/>
              <a:buNone/>
              <a:defRPr b="0" i="1" sz="2000" u="none" cap="none" strike="noStrike">
                <a:solidFill>
                  <a:srgbClr val="888888"/>
                </a:solidFill>
                <a:latin typeface="Arial"/>
                <a:ea typeface="Arial"/>
                <a:cs typeface="Arial"/>
                <a:sym typeface="Arial"/>
              </a:defRPr>
            </a:lvl2pPr>
            <a:lvl3pPr lvl="2"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1"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
        <p:nvSpPr>
          <p:cNvPr id="22" name="Google Shape;22;p31"/>
          <p:cNvSpPr txBox="1"/>
          <p:nvPr>
            <p:ph idx="2" type="body"/>
          </p:nvPr>
        </p:nvSpPr>
        <p:spPr>
          <a:xfrm>
            <a:off x="3747438" y="4355982"/>
            <a:ext cx="7377761" cy="457844"/>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chemeClr val="lt1"/>
              </a:buClr>
              <a:buSzPts val="1800"/>
              <a:buFont typeface="Arial"/>
              <a:buNone/>
              <a:defRPr b="1" i="1" sz="18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 name="Google Shape;23;p31"/>
          <p:cNvSpPr txBox="1"/>
          <p:nvPr/>
        </p:nvSpPr>
        <p:spPr>
          <a:xfrm>
            <a:off x="191438" y="6392508"/>
            <a:ext cx="35560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E008B"/>
              </a:buClr>
              <a:buSzPts val="800"/>
              <a:buFont typeface="Arial"/>
              <a:buNone/>
            </a:pPr>
            <a:r>
              <a:rPr b="0" i="1" lang="en-US" sz="800" u="none" cap="none" strike="noStrike">
                <a:solidFill>
                  <a:srgbClr val="2E008B"/>
                </a:solidFill>
                <a:latin typeface="Arial"/>
                <a:ea typeface="Arial"/>
                <a:cs typeface="Arial"/>
                <a:sym typeface="Arial"/>
              </a:rPr>
              <a:t>© 2020 The Aerospace Corporation</a:t>
            </a:r>
            <a:endParaRPr/>
          </a:p>
        </p:txBody>
      </p:sp>
      <p:sp>
        <p:nvSpPr>
          <p:cNvPr id="24" name="Google Shape;24;p31"/>
          <p:cNvSpPr txBox="1"/>
          <p:nvPr>
            <p:ph idx="3" type="body"/>
          </p:nvPr>
        </p:nvSpPr>
        <p:spPr>
          <a:xfrm>
            <a:off x="1" y="2"/>
            <a:ext cx="12191999" cy="23883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22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 name="Google Shape;25;p31"/>
          <p:cNvSpPr txBox="1"/>
          <p:nvPr>
            <p:ph idx="4" type="body"/>
          </p:nvPr>
        </p:nvSpPr>
        <p:spPr>
          <a:xfrm>
            <a:off x="2" y="6619166"/>
            <a:ext cx="12191999" cy="23883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22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D_Left_Text_Picture">
  <p:cSld name="1D_Left_Text_Picture">
    <p:spTree>
      <p:nvGrpSpPr>
        <p:cNvPr id="29" name="Shape 29"/>
        <p:cNvGrpSpPr/>
        <p:nvPr/>
      </p:nvGrpSpPr>
      <p:grpSpPr>
        <a:xfrm>
          <a:off x="0" y="0"/>
          <a:ext cx="0" cy="0"/>
          <a:chOff x="0" y="0"/>
          <a:chExt cx="0" cy="0"/>
        </a:xfrm>
      </p:grpSpPr>
      <p:sp>
        <p:nvSpPr>
          <p:cNvPr id="30" name="Google Shape;30;p19"/>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400"/>
              <a:buFont typeface="Arial"/>
              <a:buNone/>
              <a:defRPr b="1" i="1"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19"/>
          <p:cNvSpPr txBox="1"/>
          <p:nvPr>
            <p:ph idx="1" type="body"/>
          </p:nvPr>
        </p:nvSpPr>
        <p:spPr>
          <a:xfrm>
            <a:off x="304800" y="614874"/>
            <a:ext cx="10546080" cy="5228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8C8D8E"/>
              </a:buClr>
              <a:buSzPts val="2000"/>
              <a:buFont typeface="Arial"/>
              <a:buNone/>
              <a:defRPr b="0" i="1" sz="2000" u="none" cap="none" strike="noStrike">
                <a:solidFill>
                  <a:srgbClr val="8C8D8E"/>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 name="Google Shape;32;p19"/>
          <p:cNvSpPr txBox="1"/>
          <p:nvPr>
            <p:ph idx="2" type="body"/>
          </p:nvPr>
        </p:nvSpPr>
        <p:spPr>
          <a:xfrm>
            <a:off x="304802" y="6149818"/>
            <a:ext cx="11301412" cy="4524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lt2"/>
              </a:buClr>
              <a:buSzPts val="1600"/>
              <a:buFont typeface="Arial"/>
              <a:buNone/>
              <a:defRPr b="1" i="1" sz="1600" u="none" cap="none" strike="noStrike">
                <a:solidFill>
                  <a:schemeClr val="lt2"/>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 name="Google Shape;33;p19"/>
          <p:cNvSpPr txBox="1"/>
          <p:nvPr>
            <p:ph idx="3" type="body"/>
          </p:nvPr>
        </p:nvSpPr>
        <p:spPr>
          <a:xfrm>
            <a:off x="304796" y="1225566"/>
            <a:ext cx="5501395" cy="4798717"/>
          </a:xfrm>
          <a:prstGeom prst="rect">
            <a:avLst/>
          </a:prstGeom>
          <a:noFill/>
          <a:ln>
            <a:noFill/>
          </a:ln>
        </p:spPr>
        <p:txBody>
          <a:bodyPr anchorCtr="0" anchor="t" bIns="45700" lIns="91425" spcFirstLastPara="1" rIns="91425" wrap="square" tIns="45700">
            <a:noAutofit/>
          </a:bodyPr>
          <a:lstStyle>
            <a:lvl1pPr indent="-377190" lvl="0" marL="457200" marR="0" rtl="0" algn="l">
              <a:spcBef>
                <a:spcPts val="360"/>
              </a:spcBef>
              <a:spcAft>
                <a:spcPts val="0"/>
              </a:spcAft>
              <a:buClr>
                <a:schemeClr val="dk1"/>
              </a:buClr>
              <a:buSzPts val="2340"/>
              <a:buFont typeface="Arial"/>
              <a:buChar char="•"/>
              <a:defRPr b="0" i="0" sz="18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2pPr>
            <a:lvl3pPr indent="-355600" lvl="2" marL="1371600" marR="0" rtl="0" algn="l">
              <a:spcBef>
                <a:spcPts val="320"/>
              </a:spcBef>
              <a:spcAft>
                <a:spcPts val="0"/>
              </a:spcAft>
              <a:buClr>
                <a:schemeClr val="dk1"/>
              </a:buClr>
              <a:buSzPts val="20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19"/>
          <p:cNvSpPr/>
          <p:nvPr>
            <p:ph idx="4" type="pic"/>
          </p:nvPr>
        </p:nvSpPr>
        <p:spPr>
          <a:xfrm>
            <a:off x="6096001" y="1207637"/>
            <a:ext cx="5480479" cy="4798998"/>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lvl="2"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A_Basic_Master">
  <p:cSld name="1A_Basic_Master">
    <p:spTree>
      <p:nvGrpSpPr>
        <p:cNvPr id="35" name="Shape 35"/>
        <p:cNvGrpSpPr/>
        <p:nvPr/>
      </p:nvGrpSpPr>
      <p:grpSpPr>
        <a:xfrm>
          <a:off x="0" y="0"/>
          <a:ext cx="0" cy="0"/>
          <a:chOff x="0" y="0"/>
          <a:chExt cx="0" cy="0"/>
        </a:xfrm>
      </p:grpSpPr>
      <p:sp>
        <p:nvSpPr>
          <p:cNvPr id="36" name="Google Shape;36;p20"/>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400"/>
              <a:buFont typeface="Arial"/>
              <a:buNone/>
              <a:defRPr b="1" i="1"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20"/>
          <p:cNvSpPr txBox="1"/>
          <p:nvPr>
            <p:ph idx="1" type="body"/>
          </p:nvPr>
        </p:nvSpPr>
        <p:spPr>
          <a:xfrm>
            <a:off x="304800" y="614874"/>
            <a:ext cx="10546080" cy="5228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8C8D8E"/>
              </a:buClr>
              <a:buSzPts val="2000"/>
              <a:buFont typeface="Arial"/>
              <a:buNone/>
              <a:defRPr b="0" i="1" sz="2000" u="none" cap="none" strike="noStrike">
                <a:solidFill>
                  <a:srgbClr val="8C8D8E"/>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20"/>
          <p:cNvSpPr txBox="1"/>
          <p:nvPr>
            <p:ph idx="2" type="body"/>
          </p:nvPr>
        </p:nvSpPr>
        <p:spPr>
          <a:xfrm>
            <a:off x="304802" y="6149818"/>
            <a:ext cx="11301412" cy="4524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lt2"/>
              </a:buClr>
              <a:buSzPts val="1600"/>
              <a:buFont typeface="Arial"/>
              <a:buNone/>
              <a:defRPr b="1" i="1" sz="1600" u="none" cap="none" strike="noStrike">
                <a:solidFill>
                  <a:schemeClr val="lt2"/>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20"/>
          <p:cNvSpPr txBox="1"/>
          <p:nvPr>
            <p:ph idx="3" type="body"/>
          </p:nvPr>
        </p:nvSpPr>
        <p:spPr>
          <a:xfrm>
            <a:off x="334533" y="1203264"/>
            <a:ext cx="11271681" cy="4798717"/>
          </a:xfrm>
          <a:prstGeom prst="rect">
            <a:avLst/>
          </a:prstGeom>
          <a:noFill/>
          <a:ln>
            <a:noFill/>
          </a:ln>
        </p:spPr>
        <p:txBody>
          <a:bodyPr anchorCtr="0" anchor="t" bIns="45700" lIns="91425" spcFirstLastPara="1" rIns="91425" wrap="square" tIns="45700">
            <a:noAutofit/>
          </a:bodyPr>
          <a:lstStyle>
            <a:lvl1pPr indent="-377190" lvl="0" marL="457200" marR="0" rtl="0" algn="l">
              <a:spcBef>
                <a:spcPts val="360"/>
              </a:spcBef>
              <a:spcAft>
                <a:spcPts val="0"/>
              </a:spcAft>
              <a:buClr>
                <a:schemeClr val="dk1"/>
              </a:buClr>
              <a:buSzPts val="2340"/>
              <a:buFont typeface="Arial"/>
              <a:buChar char="•"/>
              <a:defRPr b="0" i="0" sz="18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2pPr>
            <a:lvl3pPr indent="-355600" lvl="2" marL="1371600" marR="0" rtl="0" algn="l">
              <a:spcBef>
                <a:spcPts val="320"/>
              </a:spcBef>
              <a:spcAft>
                <a:spcPts val="0"/>
              </a:spcAft>
              <a:buClr>
                <a:schemeClr val="dk1"/>
              </a:buClr>
              <a:buSzPts val="20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B_Header_Blank">
  <p:cSld name="1B_Header_Blank">
    <p:spTree>
      <p:nvGrpSpPr>
        <p:cNvPr id="40" name="Shape 40"/>
        <p:cNvGrpSpPr/>
        <p:nvPr/>
      </p:nvGrpSpPr>
      <p:grpSpPr>
        <a:xfrm>
          <a:off x="0" y="0"/>
          <a:ext cx="0" cy="0"/>
          <a:chOff x="0" y="0"/>
          <a:chExt cx="0" cy="0"/>
        </a:xfrm>
      </p:grpSpPr>
      <p:sp>
        <p:nvSpPr>
          <p:cNvPr id="41" name="Google Shape;41;p22"/>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400"/>
              <a:buFont typeface="Arial"/>
              <a:buNone/>
              <a:defRPr b="1" i="1"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22"/>
          <p:cNvSpPr txBox="1"/>
          <p:nvPr>
            <p:ph idx="1" type="body"/>
          </p:nvPr>
        </p:nvSpPr>
        <p:spPr>
          <a:xfrm>
            <a:off x="304800" y="614874"/>
            <a:ext cx="10546080" cy="5228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8C8D8E"/>
              </a:buClr>
              <a:buSzPts val="2000"/>
              <a:buFont typeface="Arial"/>
              <a:buNone/>
              <a:defRPr b="0" i="1" sz="2000" u="none" cap="none" strike="noStrike">
                <a:solidFill>
                  <a:srgbClr val="8C8D8E"/>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 name="Google Shape;43;p22"/>
          <p:cNvSpPr txBox="1"/>
          <p:nvPr>
            <p:ph idx="2" type="body"/>
          </p:nvPr>
        </p:nvSpPr>
        <p:spPr>
          <a:xfrm>
            <a:off x="304802" y="6149818"/>
            <a:ext cx="11301412" cy="4524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lt2"/>
              </a:buClr>
              <a:buSzPts val="1600"/>
              <a:buFont typeface="Arial"/>
              <a:buNone/>
              <a:defRPr b="1" i="1" sz="1600" u="none" cap="none" strike="noStrike">
                <a:solidFill>
                  <a:schemeClr val="lt2"/>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_Acronym Box">
  <p:cSld name="1C_Acronym Box">
    <p:spTree>
      <p:nvGrpSpPr>
        <p:cNvPr id="44" name="Shape 44"/>
        <p:cNvGrpSpPr/>
        <p:nvPr/>
      </p:nvGrpSpPr>
      <p:grpSpPr>
        <a:xfrm>
          <a:off x="0" y="0"/>
          <a:ext cx="0" cy="0"/>
          <a:chOff x="0" y="0"/>
          <a:chExt cx="0" cy="0"/>
        </a:xfrm>
      </p:grpSpPr>
      <p:sp>
        <p:nvSpPr>
          <p:cNvPr id="45" name="Google Shape;45;p23"/>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400"/>
              <a:buFont typeface="Arial"/>
              <a:buNone/>
              <a:defRPr b="1" i="1"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23"/>
          <p:cNvSpPr txBox="1"/>
          <p:nvPr>
            <p:ph idx="1" type="body"/>
          </p:nvPr>
        </p:nvSpPr>
        <p:spPr>
          <a:xfrm>
            <a:off x="304800" y="614874"/>
            <a:ext cx="10546080" cy="5228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8C8D8E"/>
              </a:buClr>
              <a:buSzPts val="2000"/>
              <a:buFont typeface="Arial"/>
              <a:buNone/>
              <a:defRPr b="0" i="1" sz="2000" u="none" cap="none" strike="noStrike">
                <a:solidFill>
                  <a:srgbClr val="8C8D8E"/>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 name="Google Shape;47;p23"/>
          <p:cNvSpPr txBox="1"/>
          <p:nvPr>
            <p:ph idx="2" type="body"/>
          </p:nvPr>
        </p:nvSpPr>
        <p:spPr>
          <a:xfrm>
            <a:off x="304802" y="6149818"/>
            <a:ext cx="11301412" cy="4524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lt2"/>
              </a:buClr>
              <a:buSzPts val="1600"/>
              <a:buFont typeface="Arial"/>
              <a:buNone/>
              <a:defRPr b="1" i="1" sz="1600" u="none" cap="none" strike="noStrike">
                <a:solidFill>
                  <a:schemeClr val="lt2"/>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23"/>
          <p:cNvSpPr txBox="1"/>
          <p:nvPr>
            <p:ph idx="3" type="body"/>
          </p:nvPr>
        </p:nvSpPr>
        <p:spPr>
          <a:xfrm>
            <a:off x="304797" y="5653378"/>
            <a:ext cx="11271683" cy="4708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7500"/>
              </a:lnSpc>
              <a:spcBef>
                <a:spcPts val="0"/>
              </a:spcBef>
              <a:spcAft>
                <a:spcPts val="0"/>
              </a:spcAft>
              <a:buClr>
                <a:schemeClr val="dk1"/>
              </a:buClr>
              <a:buSzPts val="800"/>
              <a:buFont typeface="Arial"/>
              <a:buNone/>
              <a:defRPr b="1" i="1" sz="8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 name="Google Shape;49;p23"/>
          <p:cNvSpPr txBox="1"/>
          <p:nvPr>
            <p:ph idx="4" type="body"/>
          </p:nvPr>
        </p:nvSpPr>
        <p:spPr>
          <a:xfrm>
            <a:off x="304800" y="1207638"/>
            <a:ext cx="11271681" cy="4381001"/>
          </a:xfrm>
          <a:prstGeom prst="rect">
            <a:avLst/>
          </a:prstGeom>
          <a:noFill/>
          <a:ln>
            <a:noFill/>
          </a:ln>
        </p:spPr>
        <p:txBody>
          <a:bodyPr anchorCtr="0" anchor="t" bIns="45700" lIns="91425" spcFirstLastPara="1" rIns="91425" wrap="square" tIns="45700">
            <a:noAutofit/>
          </a:bodyPr>
          <a:lstStyle>
            <a:lvl1pPr indent="-377190" lvl="0" marL="457200" marR="0" rtl="0" algn="l">
              <a:spcBef>
                <a:spcPts val="360"/>
              </a:spcBef>
              <a:spcAft>
                <a:spcPts val="0"/>
              </a:spcAft>
              <a:buClr>
                <a:schemeClr val="dk1"/>
              </a:buClr>
              <a:buSzPts val="2340"/>
              <a:buFont typeface="Arial"/>
              <a:buChar char="•"/>
              <a:defRPr b="0" i="0" sz="18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2pPr>
            <a:lvl3pPr indent="-355600" lvl="2" marL="1371600" marR="0" rtl="0" algn="l">
              <a:spcBef>
                <a:spcPts val="320"/>
              </a:spcBef>
              <a:spcAft>
                <a:spcPts val="0"/>
              </a:spcAft>
              <a:buClr>
                <a:schemeClr val="dk1"/>
              </a:buClr>
              <a:buSzPts val="20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E_Right_Text_Picture">
  <p:cSld name="1E_Right_Text_Picture">
    <p:spTree>
      <p:nvGrpSpPr>
        <p:cNvPr id="50" name="Shape 50"/>
        <p:cNvGrpSpPr/>
        <p:nvPr/>
      </p:nvGrpSpPr>
      <p:grpSpPr>
        <a:xfrm>
          <a:off x="0" y="0"/>
          <a:ext cx="0" cy="0"/>
          <a:chOff x="0" y="0"/>
          <a:chExt cx="0" cy="0"/>
        </a:xfrm>
      </p:grpSpPr>
      <p:sp>
        <p:nvSpPr>
          <p:cNvPr id="51" name="Google Shape;51;p24"/>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400"/>
              <a:buFont typeface="Arial"/>
              <a:buNone/>
              <a:defRPr b="1" i="1"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24"/>
          <p:cNvSpPr txBox="1"/>
          <p:nvPr>
            <p:ph idx="1" type="body"/>
          </p:nvPr>
        </p:nvSpPr>
        <p:spPr>
          <a:xfrm>
            <a:off x="304800" y="614874"/>
            <a:ext cx="10546080" cy="5228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8C8D8E"/>
              </a:buClr>
              <a:buSzPts val="2000"/>
              <a:buFont typeface="Arial"/>
              <a:buNone/>
              <a:defRPr b="0" i="1" sz="2000" u="none" cap="none" strike="noStrike">
                <a:solidFill>
                  <a:srgbClr val="8C8D8E"/>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24"/>
          <p:cNvSpPr txBox="1"/>
          <p:nvPr>
            <p:ph idx="2" type="body"/>
          </p:nvPr>
        </p:nvSpPr>
        <p:spPr>
          <a:xfrm>
            <a:off x="304802" y="6149818"/>
            <a:ext cx="11301412" cy="4524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lt2"/>
              </a:buClr>
              <a:buSzPts val="1600"/>
              <a:buFont typeface="Arial"/>
              <a:buNone/>
              <a:defRPr b="1" i="1" sz="1600" u="none" cap="none" strike="noStrike">
                <a:solidFill>
                  <a:schemeClr val="lt2"/>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 name="Google Shape;54;p24"/>
          <p:cNvSpPr txBox="1"/>
          <p:nvPr>
            <p:ph idx="3" type="body"/>
          </p:nvPr>
        </p:nvSpPr>
        <p:spPr>
          <a:xfrm>
            <a:off x="6075084" y="1225566"/>
            <a:ext cx="5501395" cy="4798717"/>
          </a:xfrm>
          <a:prstGeom prst="rect">
            <a:avLst/>
          </a:prstGeom>
          <a:noFill/>
          <a:ln>
            <a:noFill/>
          </a:ln>
        </p:spPr>
        <p:txBody>
          <a:bodyPr anchorCtr="0" anchor="t" bIns="45700" lIns="91425" spcFirstLastPara="1" rIns="91425" wrap="square" tIns="45700">
            <a:noAutofit/>
          </a:bodyPr>
          <a:lstStyle>
            <a:lvl1pPr indent="-377190" lvl="0" marL="457200" marR="0" rtl="0" algn="l">
              <a:spcBef>
                <a:spcPts val="360"/>
              </a:spcBef>
              <a:spcAft>
                <a:spcPts val="0"/>
              </a:spcAft>
              <a:buClr>
                <a:schemeClr val="dk1"/>
              </a:buClr>
              <a:buSzPts val="2340"/>
              <a:buFont typeface="Arial"/>
              <a:buChar char="•"/>
              <a:defRPr b="0" i="0" sz="18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2pPr>
            <a:lvl3pPr indent="-355600" lvl="2" marL="1371600" marR="0" rtl="0" algn="l">
              <a:spcBef>
                <a:spcPts val="320"/>
              </a:spcBef>
              <a:spcAft>
                <a:spcPts val="0"/>
              </a:spcAft>
              <a:buClr>
                <a:schemeClr val="dk1"/>
              </a:buClr>
              <a:buSzPts val="20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1"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 name="Google Shape;55;p24"/>
          <p:cNvSpPr/>
          <p:nvPr>
            <p:ph idx="4" type="pic"/>
          </p:nvPr>
        </p:nvSpPr>
        <p:spPr>
          <a:xfrm>
            <a:off x="304798" y="1225424"/>
            <a:ext cx="5480479" cy="4798998"/>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lvl="2"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F_Quad_Chart">
  <p:cSld name="1F_Quad_Chart">
    <p:spTree>
      <p:nvGrpSpPr>
        <p:cNvPr id="56" name="Shape 56"/>
        <p:cNvGrpSpPr/>
        <p:nvPr/>
      </p:nvGrpSpPr>
      <p:grpSpPr>
        <a:xfrm>
          <a:off x="0" y="0"/>
          <a:ext cx="0" cy="0"/>
          <a:chOff x="0" y="0"/>
          <a:chExt cx="0" cy="0"/>
        </a:xfrm>
      </p:grpSpPr>
      <p:sp>
        <p:nvSpPr>
          <p:cNvPr id="57" name="Google Shape;57;p25"/>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400"/>
              <a:buFont typeface="Arial"/>
              <a:buNone/>
              <a:defRPr b="1" i="1"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25"/>
          <p:cNvSpPr txBox="1"/>
          <p:nvPr>
            <p:ph idx="1" type="body"/>
          </p:nvPr>
        </p:nvSpPr>
        <p:spPr>
          <a:xfrm>
            <a:off x="304800" y="614874"/>
            <a:ext cx="10546080" cy="5228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8C8D8E"/>
              </a:buClr>
              <a:buSzPts val="2000"/>
              <a:buFont typeface="Arial"/>
              <a:buNone/>
              <a:defRPr b="0" i="1" sz="2000" u="none" cap="none" strike="noStrike">
                <a:solidFill>
                  <a:srgbClr val="8C8D8E"/>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Clr>
                <a:schemeClr val="dk1"/>
              </a:buClr>
              <a:buSzPts val="2000"/>
              <a:buFont typeface="Arial"/>
              <a:buNone/>
              <a:defRPr b="0" i="1" sz="2000" u="none" cap="none" strike="noStrike">
                <a:solidFill>
                  <a:schemeClr val="dk1"/>
                </a:solidFill>
                <a:latin typeface="Arial"/>
                <a:ea typeface="Arial"/>
                <a:cs typeface="Arial"/>
                <a:sym typeface="Arial"/>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 name="Google Shape;59;p25"/>
          <p:cNvSpPr txBox="1"/>
          <p:nvPr>
            <p:ph idx="2" type="body"/>
          </p:nvPr>
        </p:nvSpPr>
        <p:spPr>
          <a:xfrm>
            <a:off x="304802" y="6149818"/>
            <a:ext cx="11301412" cy="4524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lt2"/>
              </a:buClr>
              <a:buSzPts val="1600"/>
              <a:buFont typeface="Arial"/>
              <a:buNone/>
              <a:defRPr b="1" i="1" sz="1600" u="none" cap="none" strike="noStrike">
                <a:solidFill>
                  <a:schemeClr val="lt2"/>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1"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60" name="Google Shape;60;p25"/>
          <p:cNvCxnSpPr/>
          <p:nvPr/>
        </p:nvCxnSpPr>
        <p:spPr>
          <a:xfrm flipH="1">
            <a:off x="6102445" y="1205816"/>
            <a:ext cx="255" cy="4893307"/>
          </a:xfrm>
          <a:prstGeom prst="straightConnector1">
            <a:avLst/>
          </a:prstGeom>
          <a:noFill/>
          <a:ln cap="flat" cmpd="sng" w="12700">
            <a:solidFill>
              <a:schemeClr val="dk1"/>
            </a:solidFill>
            <a:prstDash val="solid"/>
            <a:round/>
            <a:headEnd len="sm" w="sm" type="none"/>
            <a:tailEnd len="sm" w="sm" type="none"/>
          </a:ln>
        </p:spPr>
      </p:cxnSp>
      <p:cxnSp>
        <p:nvCxnSpPr>
          <p:cNvPr id="61" name="Google Shape;61;p25"/>
          <p:cNvCxnSpPr/>
          <p:nvPr/>
        </p:nvCxnSpPr>
        <p:spPr>
          <a:xfrm flipH="1" rot="10800000">
            <a:off x="304798" y="3641651"/>
            <a:ext cx="11497457" cy="6396"/>
          </a:xfrm>
          <a:prstGeom prst="straightConnector1">
            <a:avLst/>
          </a:prstGeom>
          <a:noFill/>
          <a:ln cap="flat" cmpd="sng" w="12700">
            <a:solidFill>
              <a:schemeClr val="dk1"/>
            </a:solidFill>
            <a:prstDash val="solid"/>
            <a:round/>
            <a:headEnd len="sm" w="sm" type="none"/>
            <a:tailEnd len="sm" w="sm" type="none"/>
          </a:ln>
        </p:spPr>
      </p:cxnSp>
      <p:sp>
        <p:nvSpPr>
          <p:cNvPr id="62" name="Google Shape;62;p25"/>
          <p:cNvSpPr txBox="1"/>
          <p:nvPr>
            <p:ph idx="3" type="body"/>
          </p:nvPr>
        </p:nvSpPr>
        <p:spPr>
          <a:xfrm>
            <a:off x="304798" y="1205815"/>
            <a:ext cx="5691268" cy="2366552"/>
          </a:xfrm>
          <a:prstGeom prst="rect">
            <a:avLst/>
          </a:prstGeom>
          <a:noFill/>
          <a:ln>
            <a:noFill/>
          </a:ln>
        </p:spPr>
        <p:txBody>
          <a:bodyPr anchorCtr="0" anchor="t" bIns="45700" lIns="91425" spcFirstLastPara="1" rIns="91425" wrap="square" tIns="45700">
            <a:noAutofit/>
          </a:bodyPr>
          <a:lstStyle>
            <a:lvl1pPr indent="-317500" lvl="0" marL="457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2pPr>
            <a:lvl3pPr indent="-317500" lvl="2" marL="1371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25"/>
          <p:cNvSpPr txBox="1"/>
          <p:nvPr>
            <p:ph idx="4" type="body"/>
          </p:nvPr>
        </p:nvSpPr>
        <p:spPr>
          <a:xfrm>
            <a:off x="6209078" y="1205815"/>
            <a:ext cx="5593177" cy="2366552"/>
          </a:xfrm>
          <a:prstGeom prst="rect">
            <a:avLst/>
          </a:prstGeom>
          <a:noFill/>
          <a:ln>
            <a:noFill/>
          </a:ln>
        </p:spPr>
        <p:txBody>
          <a:bodyPr anchorCtr="0" anchor="t" bIns="45700" lIns="91425" spcFirstLastPara="1" rIns="91425" wrap="square" tIns="45700">
            <a:noAutofit/>
          </a:bodyPr>
          <a:lstStyle>
            <a:lvl1pPr indent="-317500" lvl="0" marL="457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2pPr>
            <a:lvl3pPr indent="-317500" lvl="2" marL="1371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 name="Google Shape;64;p25"/>
          <p:cNvSpPr txBox="1"/>
          <p:nvPr>
            <p:ph idx="5" type="body"/>
          </p:nvPr>
        </p:nvSpPr>
        <p:spPr>
          <a:xfrm>
            <a:off x="304798" y="3693647"/>
            <a:ext cx="5691268" cy="2404751"/>
          </a:xfrm>
          <a:prstGeom prst="rect">
            <a:avLst/>
          </a:prstGeom>
          <a:noFill/>
          <a:ln>
            <a:noFill/>
          </a:ln>
        </p:spPr>
        <p:txBody>
          <a:bodyPr anchorCtr="0" anchor="t" bIns="45700" lIns="91425" spcFirstLastPara="1" rIns="91425" wrap="square" tIns="45700">
            <a:noAutofit/>
          </a:bodyPr>
          <a:lstStyle>
            <a:lvl1pPr indent="-317500" lvl="0" marL="457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2pPr>
            <a:lvl3pPr indent="-317500" lvl="2" marL="1371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 name="Google Shape;65;p25"/>
          <p:cNvSpPr txBox="1"/>
          <p:nvPr>
            <p:ph idx="6" type="body"/>
          </p:nvPr>
        </p:nvSpPr>
        <p:spPr>
          <a:xfrm>
            <a:off x="6209078" y="3693647"/>
            <a:ext cx="5593177" cy="2404751"/>
          </a:xfrm>
          <a:prstGeom prst="rect">
            <a:avLst/>
          </a:prstGeom>
          <a:noFill/>
          <a:ln>
            <a:noFill/>
          </a:ln>
        </p:spPr>
        <p:txBody>
          <a:bodyPr anchorCtr="0" anchor="t" bIns="45700" lIns="91425" spcFirstLastPara="1" rIns="91425" wrap="square" tIns="45700">
            <a:noAutofit/>
          </a:bodyPr>
          <a:lstStyle>
            <a:lvl1pPr indent="-317500" lvl="0" marL="457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2pPr>
            <a:lvl3pPr indent="-317500" lvl="2" marL="1371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1"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2">
          <p15:clr>
            <a:srgbClr val="FBAE40"/>
          </p15:clr>
        </p15:guide>
        <p15:guide id="2" orient="horz" pos="552">
          <p15:clr>
            <a:srgbClr val="FBAE40"/>
          </p15:clr>
        </p15:guide>
        <p15:guide id="3" orient="horz" pos="816">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image" Target="../media/image5.pn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nvSpPr>
        <p:spPr>
          <a:xfrm>
            <a:off x="304800" y="6642556"/>
            <a:ext cx="101600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800" u="none" cap="none" strike="noStrike">
                <a:solidFill>
                  <a:schemeClr val="dk1"/>
                </a:solidFill>
                <a:latin typeface="Arial"/>
                <a:ea typeface="Arial"/>
                <a:cs typeface="Arial"/>
                <a:sym typeface="Arial"/>
              </a:rPr>
              <a:t>‹#›</a:t>
            </a:fld>
            <a:endParaRPr b="0" i="0" sz="800" u="none" cap="none" strike="noStrike">
              <a:solidFill>
                <a:schemeClr val="dk1"/>
              </a:solidFill>
              <a:latin typeface="Arial"/>
              <a:ea typeface="Arial"/>
              <a:cs typeface="Arial"/>
              <a:sym typeface="Arial"/>
            </a:endParaRPr>
          </a:p>
        </p:txBody>
      </p:sp>
      <p:pic>
        <p:nvPicPr>
          <p:cNvPr id="11" name="Google Shape;11;p16"/>
          <p:cNvPicPr preferRelativeResize="0"/>
          <p:nvPr/>
        </p:nvPicPr>
        <p:blipFill rotWithShape="1">
          <a:blip r:embed="rId1">
            <a:alphaModFix/>
          </a:blip>
          <a:srcRect b="0" l="0" r="0" t="0"/>
          <a:stretch/>
        </p:blipFill>
        <p:spPr>
          <a:xfrm>
            <a:off x="1524" y="0"/>
            <a:ext cx="12188952"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18"/>
          <p:cNvSpPr txBox="1"/>
          <p:nvPr/>
        </p:nvSpPr>
        <p:spPr>
          <a:xfrm>
            <a:off x="273897" y="6642556"/>
            <a:ext cx="92498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800" u="none" cap="none" strike="noStrike">
                <a:solidFill>
                  <a:schemeClr val="dk1"/>
                </a:solidFill>
                <a:latin typeface="Arial"/>
                <a:ea typeface="Arial"/>
                <a:cs typeface="Arial"/>
                <a:sym typeface="Arial"/>
              </a:rPr>
              <a:t>‹#›</a:t>
            </a:fld>
            <a:endParaRPr b="0" i="0" sz="800" u="none" cap="none" strike="noStrike">
              <a:solidFill>
                <a:schemeClr val="dk1"/>
              </a:solidFill>
              <a:latin typeface="Arial"/>
              <a:ea typeface="Arial"/>
              <a:cs typeface="Arial"/>
              <a:sym typeface="Arial"/>
            </a:endParaRPr>
          </a:p>
        </p:txBody>
      </p:sp>
      <p:pic>
        <p:nvPicPr>
          <p:cNvPr id="28" name="Google Shape;28;p18"/>
          <p:cNvPicPr preferRelativeResize="0"/>
          <p:nvPr/>
        </p:nvPicPr>
        <p:blipFill rotWithShape="1">
          <a:blip r:embed="rId1">
            <a:alphaModFix/>
          </a:blip>
          <a:srcRect b="0" l="0" r="0" t="0"/>
          <a:stretch/>
        </p:blipFill>
        <p:spPr>
          <a:xfrm>
            <a:off x="504" y="283"/>
            <a:ext cx="12190992" cy="68574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www.zooniverse.org/projects"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
          <p:cNvSpPr txBox="1"/>
          <p:nvPr>
            <p:ph type="ctrTitle"/>
          </p:nvPr>
        </p:nvSpPr>
        <p:spPr>
          <a:xfrm>
            <a:off x="3825461" y="1867043"/>
            <a:ext cx="7299082" cy="141035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4400"/>
              <a:buFont typeface="Arial"/>
              <a:buNone/>
            </a:pPr>
            <a:r>
              <a:rPr lang="en-US" sz="4400"/>
              <a:t>Tardigrades</a:t>
            </a:r>
            <a:br>
              <a:rPr lang="en-US" sz="4400"/>
            </a:br>
            <a:r>
              <a:rPr lang="en-US" sz="4400"/>
              <a:t>Teacher Slides</a:t>
            </a:r>
            <a:endParaRPr/>
          </a:p>
        </p:txBody>
      </p:sp>
      <p:sp>
        <p:nvSpPr>
          <p:cNvPr id="169" name="Google Shape;169;p1"/>
          <p:cNvSpPr txBox="1"/>
          <p:nvPr>
            <p:ph idx="1" type="subTitle"/>
          </p:nvPr>
        </p:nvSpPr>
        <p:spPr>
          <a:xfrm>
            <a:off x="3825461" y="3744380"/>
            <a:ext cx="7299082" cy="868564"/>
          </a:xfrm>
          <a:prstGeom prst="rect">
            <a:avLst/>
          </a:prstGeom>
          <a:noFill/>
          <a:ln>
            <a:noFill/>
          </a:ln>
        </p:spPr>
        <p:txBody>
          <a:bodyPr anchorCtr="0" anchor="t" bIns="45700" lIns="91425" spcFirstLastPara="1" rIns="91425" wrap="square" tIns="45700">
            <a:noAutofit/>
          </a:bodyPr>
          <a:lstStyle/>
          <a:p>
            <a:pPr indent="0" lvl="0" marL="0" rtl="0" algn="r">
              <a:lnSpc>
                <a:spcPct val="140000"/>
              </a:lnSpc>
              <a:spcBef>
                <a:spcPts val="0"/>
              </a:spcBef>
              <a:spcAft>
                <a:spcPts val="0"/>
              </a:spcAft>
              <a:buClr>
                <a:schemeClr val="lt1"/>
              </a:buClr>
              <a:buSzPts val="2000"/>
              <a:buNone/>
            </a:pPr>
            <a:r>
              <a:rPr lang="en-US"/>
              <a:t>Teacher’s Name and Class – </a:t>
            </a:r>
            <a:br>
              <a:rPr lang="en-US"/>
            </a:br>
            <a:endParaRPr/>
          </a:p>
        </p:txBody>
      </p:sp>
      <p:sp>
        <p:nvSpPr>
          <p:cNvPr id="170" name="Google Shape;170;p1"/>
          <p:cNvSpPr txBox="1"/>
          <p:nvPr>
            <p:ph idx="2" type="body"/>
          </p:nvPr>
        </p:nvSpPr>
        <p:spPr>
          <a:xfrm>
            <a:off x="3824878" y="4885046"/>
            <a:ext cx="7300321" cy="457844"/>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Clr>
                <a:schemeClr val="lt1"/>
              </a:buClr>
              <a:buSzPts val="2000"/>
              <a:buFont typeface="Arial"/>
              <a:buNone/>
            </a:pPr>
            <a:r>
              <a:rPr lang="en-US" sz="2000"/>
              <a:t>October 2020</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7"/>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F – Modeling the Experimental Design Process</a:t>
            </a:r>
            <a:endParaRPr/>
          </a:p>
        </p:txBody>
      </p:sp>
      <p:pic>
        <p:nvPicPr>
          <p:cNvPr id="235" name="Google Shape;235;p7"/>
          <p:cNvPicPr preferRelativeResize="0"/>
          <p:nvPr/>
        </p:nvPicPr>
        <p:blipFill>
          <a:blip r:embed="rId3">
            <a:alphaModFix/>
          </a:blip>
          <a:stretch>
            <a:fillRect/>
          </a:stretch>
        </p:blipFill>
        <p:spPr>
          <a:xfrm>
            <a:off x="2013825" y="983160"/>
            <a:ext cx="8164342" cy="57385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a1ed90f746_0_1599"/>
          <p:cNvSpPr txBox="1"/>
          <p:nvPr>
            <p:ph type="title"/>
          </p:nvPr>
        </p:nvSpPr>
        <p:spPr>
          <a:xfrm>
            <a:off x="304800" y="233088"/>
            <a:ext cx="10546200" cy="58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G – Student-Led Experimental Design</a:t>
            </a:r>
            <a:endParaRPr/>
          </a:p>
        </p:txBody>
      </p:sp>
      <p:pic>
        <p:nvPicPr>
          <p:cNvPr id="241" name="Google Shape;241;ga1ed90f746_0_1599"/>
          <p:cNvPicPr preferRelativeResize="0"/>
          <p:nvPr/>
        </p:nvPicPr>
        <p:blipFill>
          <a:blip r:embed="rId3">
            <a:alphaModFix/>
          </a:blip>
          <a:stretch>
            <a:fillRect/>
          </a:stretch>
        </p:blipFill>
        <p:spPr>
          <a:xfrm>
            <a:off x="2013825" y="983160"/>
            <a:ext cx="8164342" cy="57385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2"/>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H - Modeling Results Analysis</a:t>
            </a:r>
            <a:endParaRPr/>
          </a:p>
        </p:txBody>
      </p:sp>
      <p:sp>
        <p:nvSpPr>
          <p:cNvPr id="247" name="Google Shape;247;p12"/>
          <p:cNvSpPr txBox="1"/>
          <p:nvPr>
            <p:ph idx="3" type="body"/>
          </p:nvPr>
        </p:nvSpPr>
        <p:spPr>
          <a:xfrm>
            <a:off x="304800" y="1225550"/>
            <a:ext cx="7268584" cy="5121462"/>
          </a:xfrm>
          <a:prstGeom prst="rect">
            <a:avLst/>
          </a:prstGeom>
          <a:noFill/>
          <a:ln>
            <a:noFill/>
          </a:ln>
        </p:spPr>
        <p:txBody>
          <a:bodyPr anchorCtr="0" anchor="t" bIns="45700" lIns="91425" spcFirstLastPara="1" rIns="91425" wrap="square" tIns="45700">
            <a:noAutofit/>
          </a:bodyPr>
          <a:lstStyle/>
          <a:p>
            <a:pPr indent="-145097" lvl="0" marL="179387" rtl="0" algn="l">
              <a:spcBef>
                <a:spcPts val="0"/>
              </a:spcBef>
              <a:spcAft>
                <a:spcPts val="0"/>
              </a:spcAft>
              <a:buSzPts val="1800"/>
              <a:buChar char="•"/>
            </a:pPr>
            <a:r>
              <a:rPr lang="en-US"/>
              <a:t>What is the independent variable (x-axis) on the graph?</a:t>
            </a:r>
            <a:endParaRPr>
              <a:highlight>
                <a:srgbClr val="FFFF00"/>
              </a:highlight>
            </a:endParaRPr>
          </a:p>
          <a:p>
            <a:pPr indent="0" lvl="0" marL="457200" rtl="0" algn="l">
              <a:spcBef>
                <a:spcPts val="0"/>
              </a:spcBef>
              <a:spcAft>
                <a:spcPts val="0"/>
              </a:spcAft>
              <a:buNone/>
            </a:pPr>
            <a:r>
              <a:t/>
            </a:r>
            <a:endParaRPr>
              <a:highlight>
                <a:srgbClr val="FFFF00"/>
              </a:highlight>
            </a:endParaRPr>
          </a:p>
          <a:p>
            <a:pPr indent="0" lvl="0" marL="457200" rtl="0" algn="l">
              <a:spcBef>
                <a:spcPts val="0"/>
              </a:spcBef>
              <a:spcAft>
                <a:spcPts val="0"/>
              </a:spcAft>
              <a:buNone/>
            </a:pPr>
            <a:r>
              <a:t/>
            </a:r>
            <a:endParaRPr>
              <a:highlight>
                <a:srgbClr val="FFFF00"/>
              </a:highlight>
            </a:endParaRPr>
          </a:p>
          <a:p>
            <a:pPr indent="-145097" lvl="0" marL="179387" rtl="0" algn="l">
              <a:spcBef>
                <a:spcPts val="0"/>
              </a:spcBef>
              <a:spcAft>
                <a:spcPts val="0"/>
              </a:spcAft>
              <a:buSzPts val="1800"/>
              <a:buChar char="•"/>
            </a:pPr>
            <a:r>
              <a:rPr lang="en-US"/>
              <a:t>What is the dependent variable (y-axis) on the graph?</a:t>
            </a:r>
            <a:endParaRPr>
              <a:highlight>
                <a:srgbClr val="FFFF00"/>
              </a:highlight>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145097" lvl="0" marL="179387" rtl="0" algn="l">
              <a:spcBef>
                <a:spcPts val="0"/>
              </a:spcBef>
              <a:spcAft>
                <a:spcPts val="0"/>
              </a:spcAft>
              <a:buSzPts val="1800"/>
              <a:buChar char="•"/>
            </a:pPr>
            <a:r>
              <a:rPr lang="en-US"/>
              <a:t>What pattern do you see in the graph?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Do tardigrades survive after being introduced to your variable? Yes or No.  </a:t>
            </a:r>
            <a:endParaRPr>
              <a:highlight>
                <a:srgbClr val="FFFF00"/>
              </a:highlight>
            </a:endParaRPr>
          </a:p>
          <a:p>
            <a:pPr indent="0" lvl="0" marL="457200" rtl="0" algn="l">
              <a:spcBef>
                <a:spcPts val="0"/>
              </a:spcBef>
              <a:spcAft>
                <a:spcPts val="0"/>
              </a:spcAft>
              <a:buNone/>
            </a:pPr>
            <a:r>
              <a:t/>
            </a:r>
            <a:endParaRPr>
              <a:highlight>
                <a:srgbClr val="FFFF00"/>
              </a:highlight>
            </a:endParaRPr>
          </a:p>
          <a:p>
            <a:pPr indent="0" lvl="0" marL="457200" rtl="0" algn="l">
              <a:spcBef>
                <a:spcPts val="0"/>
              </a:spcBef>
              <a:spcAft>
                <a:spcPts val="0"/>
              </a:spcAft>
              <a:buNone/>
            </a:pPr>
            <a:r>
              <a:t/>
            </a:r>
            <a:endParaRPr>
              <a:highlight>
                <a:srgbClr val="FFFF00"/>
              </a:highlight>
            </a:endParaRPr>
          </a:p>
          <a:p>
            <a:pPr indent="-145097" lvl="0" marL="179387" rtl="0" algn="l">
              <a:spcBef>
                <a:spcPts val="0"/>
              </a:spcBef>
              <a:spcAft>
                <a:spcPts val="0"/>
              </a:spcAft>
              <a:buSzPts val="1800"/>
              <a:buChar char="•"/>
            </a:pPr>
            <a:r>
              <a:rPr lang="en-US"/>
              <a:t>How does survivorship change when your variable is introduced to the tardigrades?  </a:t>
            </a:r>
            <a:endParaRPr/>
          </a:p>
        </p:txBody>
      </p:sp>
      <p:pic>
        <p:nvPicPr>
          <p:cNvPr id="248" name="Google Shape;248;p12"/>
          <p:cNvPicPr preferRelativeResize="0"/>
          <p:nvPr/>
        </p:nvPicPr>
        <p:blipFill>
          <a:blip r:embed="rId3">
            <a:alphaModFix/>
          </a:blip>
          <a:stretch>
            <a:fillRect/>
          </a:stretch>
        </p:blipFill>
        <p:spPr>
          <a:xfrm>
            <a:off x="7661650" y="814807"/>
            <a:ext cx="3639700" cy="31283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a1ed90f746_0_1604"/>
          <p:cNvSpPr txBox="1"/>
          <p:nvPr>
            <p:ph type="title"/>
          </p:nvPr>
        </p:nvSpPr>
        <p:spPr>
          <a:xfrm>
            <a:off x="304800" y="233088"/>
            <a:ext cx="10546200" cy="58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I - Student-Led Results Analysis</a:t>
            </a:r>
            <a:endParaRPr/>
          </a:p>
        </p:txBody>
      </p:sp>
      <p:sp>
        <p:nvSpPr>
          <p:cNvPr id="254" name="Google Shape;254;ga1ed90f746_0_1604"/>
          <p:cNvSpPr txBox="1"/>
          <p:nvPr>
            <p:ph idx="3" type="body"/>
          </p:nvPr>
        </p:nvSpPr>
        <p:spPr>
          <a:xfrm>
            <a:off x="304800" y="1225550"/>
            <a:ext cx="7268700" cy="5121600"/>
          </a:xfrm>
          <a:prstGeom prst="rect">
            <a:avLst/>
          </a:prstGeom>
          <a:noFill/>
          <a:ln>
            <a:noFill/>
          </a:ln>
        </p:spPr>
        <p:txBody>
          <a:bodyPr anchorCtr="0" anchor="t" bIns="45700" lIns="91425" spcFirstLastPara="1" rIns="91425" wrap="square" tIns="45700">
            <a:noAutofit/>
          </a:bodyPr>
          <a:lstStyle/>
          <a:p>
            <a:pPr indent="-145097" lvl="0" marL="179387" rtl="0" algn="l">
              <a:spcBef>
                <a:spcPts val="0"/>
              </a:spcBef>
              <a:spcAft>
                <a:spcPts val="0"/>
              </a:spcAft>
              <a:buSzPts val="1800"/>
              <a:buChar char="•"/>
            </a:pPr>
            <a:r>
              <a:rPr lang="en-US"/>
              <a:t>What is the independent variable (x-axis) on the graph?</a:t>
            </a:r>
            <a:endParaRPr>
              <a:highlight>
                <a:srgbClr val="FFFF00"/>
              </a:highlight>
            </a:endParaRPr>
          </a:p>
          <a:p>
            <a:pPr indent="0" lvl="0" marL="457200" rtl="0" algn="l">
              <a:spcBef>
                <a:spcPts val="0"/>
              </a:spcBef>
              <a:spcAft>
                <a:spcPts val="0"/>
              </a:spcAft>
              <a:buNone/>
            </a:pPr>
            <a:r>
              <a:t/>
            </a:r>
            <a:endParaRPr>
              <a:highlight>
                <a:srgbClr val="FFFF00"/>
              </a:highlight>
            </a:endParaRPr>
          </a:p>
          <a:p>
            <a:pPr indent="0" lvl="0" marL="457200" rtl="0" algn="l">
              <a:spcBef>
                <a:spcPts val="0"/>
              </a:spcBef>
              <a:spcAft>
                <a:spcPts val="0"/>
              </a:spcAft>
              <a:buNone/>
            </a:pPr>
            <a:r>
              <a:t/>
            </a:r>
            <a:endParaRPr>
              <a:highlight>
                <a:srgbClr val="FFFF00"/>
              </a:highlight>
            </a:endParaRPr>
          </a:p>
          <a:p>
            <a:pPr indent="-145097" lvl="0" marL="179387" rtl="0" algn="l">
              <a:spcBef>
                <a:spcPts val="0"/>
              </a:spcBef>
              <a:spcAft>
                <a:spcPts val="0"/>
              </a:spcAft>
              <a:buSzPts val="1800"/>
              <a:buChar char="•"/>
            </a:pPr>
            <a:r>
              <a:rPr lang="en-US"/>
              <a:t>What is the dependent variable (y-axis) on the graph?</a:t>
            </a:r>
            <a:endParaRPr>
              <a:highlight>
                <a:srgbClr val="FFFF00"/>
              </a:highlight>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145097" lvl="0" marL="179387" rtl="0" algn="l">
              <a:spcBef>
                <a:spcPts val="0"/>
              </a:spcBef>
              <a:spcAft>
                <a:spcPts val="0"/>
              </a:spcAft>
              <a:buSzPts val="1800"/>
              <a:buChar char="•"/>
            </a:pPr>
            <a:r>
              <a:rPr lang="en-US"/>
              <a:t>What pattern do you see in the graph?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Do tardigrades survive after being introduced to your variable? Yes or No.  </a:t>
            </a:r>
            <a:endParaRPr>
              <a:highlight>
                <a:srgbClr val="FFFF00"/>
              </a:highlight>
            </a:endParaRPr>
          </a:p>
          <a:p>
            <a:pPr indent="0" lvl="0" marL="457200" rtl="0" algn="l">
              <a:spcBef>
                <a:spcPts val="0"/>
              </a:spcBef>
              <a:spcAft>
                <a:spcPts val="0"/>
              </a:spcAft>
              <a:buNone/>
            </a:pPr>
            <a:r>
              <a:t/>
            </a:r>
            <a:endParaRPr>
              <a:highlight>
                <a:srgbClr val="FFFF00"/>
              </a:highlight>
            </a:endParaRPr>
          </a:p>
          <a:p>
            <a:pPr indent="0" lvl="0" marL="457200" rtl="0" algn="l">
              <a:spcBef>
                <a:spcPts val="0"/>
              </a:spcBef>
              <a:spcAft>
                <a:spcPts val="0"/>
              </a:spcAft>
              <a:buNone/>
            </a:pPr>
            <a:r>
              <a:t/>
            </a:r>
            <a:endParaRPr>
              <a:highlight>
                <a:srgbClr val="FFFF00"/>
              </a:highlight>
            </a:endParaRPr>
          </a:p>
          <a:p>
            <a:pPr indent="-145097" lvl="0" marL="179387" rtl="0" algn="l">
              <a:spcBef>
                <a:spcPts val="0"/>
              </a:spcBef>
              <a:spcAft>
                <a:spcPts val="0"/>
              </a:spcAft>
              <a:buSzPts val="1800"/>
              <a:buChar char="•"/>
            </a:pPr>
            <a:r>
              <a:rPr lang="en-US"/>
              <a:t>How does survivorship change when your variable is introduced to the tardigrades?  </a:t>
            </a:r>
            <a:endParaRPr/>
          </a:p>
        </p:txBody>
      </p:sp>
      <p:pic>
        <p:nvPicPr>
          <p:cNvPr id="255" name="Google Shape;255;ga1ed90f746_0_1604"/>
          <p:cNvPicPr preferRelativeResize="0"/>
          <p:nvPr/>
        </p:nvPicPr>
        <p:blipFill>
          <a:blip r:embed="rId3">
            <a:alphaModFix/>
          </a:blip>
          <a:stretch>
            <a:fillRect/>
          </a:stretch>
        </p:blipFill>
        <p:spPr>
          <a:xfrm>
            <a:off x="7661650" y="814807"/>
            <a:ext cx="3639700" cy="31283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3"/>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J – Modeling Claim-Evidence-Reasoning</a:t>
            </a:r>
            <a:endParaRPr/>
          </a:p>
        </p:txBody>
      </p:sp>
      <p:sp>
        <p:nvSpPr>
          <p:cNvPr id="261" name="Google Shape;261;p13"/>
          <p:cNvSpPr txBox="1"/>
          <p:nvPr>
            <p:ph idx="3" type="body"/>
          </p:nvPr>
        </p:nvSpPr>
        <p:spPr>
          <a:xfrm>
            <a:off x="304800" y="1225550"/>
            <a:ext cx="11130600" cy="5121300"/>
          </a:xfrm>
          <a:prstGeom prst="rect">
            <a:avLst/>
          </a:prstGeom>
          <a:noFill/>
          <a:ln>
            <a:noFill/>
          </a:ln>
        </p:spPr>
        <p:txBody>
          <a:bodyPr anchorCtr="0" anchor="t" bIns="45700" lIns="91425" spcFirstLastPara="1" rIns="91425" wrap="square" tIns="45700">
            <a:noAutofit/>
          </a:bodyPr>
          <a:lstStyle/>
          <a:p>
            <a:pPr indent="-145097" lvl="0" marL="179387" rtl="0" algn="l">
              <a:spcBef>
                <a:spcPts val="0"/>
              </a:spcBef>
              <a:spcAft>
                <a:spcPts val="0"/>
              </a:spcAft>
              <a:buSzPts val="1800"/>
              <a:buChar char="•"/>
            </a:pPr>
            <a:r>
              <a:rPr lang="en-US"/>
              <a:t>What pattern did you notice when looking at your data?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Make a claim about how tardigrades responded to your variable compared to humans.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What was the most important observation you made that supports your claim? (This must just be what you noticed. Do not explain what it means or why it supports your claim yet, just say what you saw).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What is another observation you made that supports your claim? (This must just be what you noticed. Do not explain what it means or why it supports your claim yet, just say what you saw).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What is one last observation you made that supports your claim? (This must just be what you noticed. Do not explain what it means or why it supports your claim yet, just say what you saw).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Explain how what you observed (from section D) supports your claim. What does your data mean about how tardigrades will behave in space-like environments? Use words like </a:t>
            </a:r>
            <a:r>
              <a:rPr i="1" lang="en-US"/>
              <a:t>resiliency/resilient</a:t>
            </a:r>
            <a:r>
              <a:rPr lang="en-US"/>
              <a:t>.  </a:t>
            </a:r>
            <a:endParaRPr/>
          </a:p>
          <a:p>
            <a:pPr indent="0" lvl="0" marL="0" rtl="0" algn="l">
              <a:lnSpc>
                <a:spcPct val="166666"/>
              </a:lnSpc>
              <a:spcBef>
                <a:spcPts val="156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a1ed90f746_0_1609"/>
          <p:cNvSpPr txBox="1"/>
          <p:nvPr>
            <p:ph type="title"/>
          </p:nvPr>
        </p:nvSpPr>
        <p:spPr>
          <a:xfrm>
            <a:off x="304800" y="233088"/>
            <a:ext cx="10546200" cy="58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J – Writing Claim-Evidence-Reasoning</a:t>
            </a:r>
            <a:endParaRPr/>
          </a:p>
        </p:txBody>
      </p:sp>
      <p:sp>
        <p:nvSpPr>
          <p:cNvPr id="267" name="Google Shape;267;ga1ed90f746_0_1609"/>
          <p:cNvSpPr txBox="1"/>
          <p:nvPr>
            <p:ph idx="3" type="body"/>
          </p:nvPr>
        </p:nvSpPr>
        <p:spPr>
          <a:xfrm>
            <a:off x="304800" y="1225550"/>
            <a:ext cx="11130600" cy="5121300"/>
          </a:xfrm>
          <a:prstGeom prst="rect">
            <a:avLst/>
          </a:prstGeom>
          <a:noFill/>
          <a:ln>
            <a:noFill/>
          </a:ln>
        </p:spPr>
        <p:txBody>
          <a:bodyPr anchorCtr="0" anchor="t" bIns="45700" lIns="91425" spcFirstLastPara="1" rIns="91425" wrap="square" tIns="45700">
            <a:noAutofit/>
          </a:bodyPr>
          <a:lstStyle/>
          <a:p>
            <a:pPr indent="-145097" lvl="0" marL="179387" rtl="0" algn="l">
              <a:spcBef>
                <a:spcPts val="0"/>
              </a:spcBef>
              <a:spcAft>
                <a:spcPts val="0"/>
              </a:spcAft>
              <a:buSzPts val="1800"/>
              <a:buChar char="•"/>
            </a:pPr>
            <a:r>
              <a:rPr lang="en-US"/>
              <a:t>What pattern did you notice when looking at your data?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Make a claim about how tardigrades responded to your variable compared to humans.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What was the most important observation you made that supports your claim? (This must just be what you noticed. Do not explain what it means or why it supports your claim yet, just say what you saw).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What is another observation you made that supports your claim? (This must just be what you noticed. Do not explain what it means or why it supports your claim yet, just say what you saw).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What is one last observation you made that supports your claim? (This must just be what you noticed. Do not explain what it means or why it supports your claim yet, just say what you saw).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Explain how what you observed (from section D) supports your claim. What does your data mean about how tardigrades will behave in space-like environments? Use words like </a:t>
            </a:r>
            <a:r>
              <a:rPr i="1" lang="en-US"/>
              <a:t>resiliency/resilient</a:t>
            </a:r>
            <a:r>
              <a:rPr lang="en-US"/>
              <a:t>.  </a:t>
            </a:r>
            <a:endParaRPr/>
          </a:p>
          <a:p>
            <a:pPr indent="0" lvl="0" marL="0" rtl="0" algn="l">
              <a:lnSpc>
                <a:spcPct val="166666"/>
              </a:lnSpc>
              <a:spcBef>
                <a:spcPts val="156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4"/>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L – Claim-Evidence-Reasoning Share Out</a:t>
            </a:r>
            <a:endParaRPr/>
          </a:p>
        </p:txBody>
      </p:sp>
      <p:sp>
        <p:nvSpPr>
          <p:cNvPr id="273" name="Google Shape;273;p14"/>
          <p:cNvSpPr txBox="1"/>
          <p:nvPr>
            <p:ph idx="3" type="body"/>
          </p:nvPr>
        </p:nvSpPr>
        <p:spPr>
          <a:xfrm>
            <a:off x="304800" y="1225550"/>
            <a:ext cx="5956151" cy="5121462"/>
          </a:xfrm>
          <a:prstGeom prst="rect">
            <a:avLst/>
          </a:prstGeom>
          <a:noFill/>
          <a:ln>
            <a:noFill/>
          </a:ln>
        </p:spPr>
        <p:txBody>
          <a:bodyPr anchorCtr="0" anchor="t" bIns="45700" lIns="91425" spcFirstLastPara="1" rIns="91425" wrap="square" tIns="45700">
            <a:noAutofit/>
          </a:bodyPr>
          <a:lstStyle/>
          <a:p>
            <a:pPr indent="-228600" lvl="0" marL="236537" rtl="0" algn="l">
              <a:lnSpc>
                <a:spcPct val="166666"/>
              </a:lnSpc>
              <a:spcBef>
                <a:spcPts val="0"/>
              </a:spcBef>
              <a:spcAft>
                <a:spcPts val="0"/>
              </a:spcAft>
              <a:buClr>
                <a:schemeClr val="dk1"/>
              </a:buClr>
              <a:buSzPts val="2340"/>
              <a:buChar char="•"/>
            </a:pPr>
            <a:r>
              <a:rPr lang="en-US"/>
              <a:t>Write your team’s Claim-Evidence-Reasoning</a:t>
            </a:r>
            <a:endParaRPr/>
          </a:p>
        </p:txBody>
      </p:sp>
      <p:pic>
        <p:nvPicPr>
          <p:cNvPr id="274" name="Google Shape;274;p14"/>
          <p:cNvPicPr preferRelativeResize="0"/>
          <p:nvPr/>
        </p:nvPicPr>
        <p:blipFill>
          <a:blip r:embed="rId3">
            <a:alphaModFix/>
          </a:blip>
          <a:stretch>
            <a:fillRect/>
          </a:stretch>
        </p:blipFill>
        <p:spPr>
          <a:xfrm>
            <a:off x="4839599" y="2511887"/>
            <a:ext cx="6647650" cy="3722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a1ed90f746_0_1614"/>
          <p:cNvSpPr txBox="1"/>
          <p:nvPr>
            <p:ph type="title"/>
          </p:nvPr>
        </p:nvSpPr>
        <p:spPr>
          <a:xfrm>
            <a:off x="304800" y="233088"/>
            <a:ext cx="10546200" cy="58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M – Reflection Questions</a:t>
            </a:r>
            <a:endParaRPr/>
          </a:p>
        </p:txBody>
      </p:sp>
      <p:sp>
        <p:nvSpPr>
          <p:cNvPr id="280" name="Google Shape;280;ga1ed90f746_0_1614"/>
          <p:cNvSpPr txBox="1"/>
          <p:nvPr>
            <p:ph idx="3" type="body"/>
          </p:nvPr>
        </p:nvSpPr>
        <p:spPr>
          <a:xfrm>
            <a:off x="304800" y="1225550"/>
            <a:ext cx="5956200" cy="5121600"/>
          </a:xfrm>
          <a:prstGeom prst="rect">
            <a:avLst/>
          </a:prstGeom>
          <a:noFill/>
          <a:ln>
            <a:noFill/>
          </a:ln>
        </p:spPr>
        <p:txBody>
          <a:bodyPr anchorCtr="0" anchor="t" bIns="45700" lIns="91425" spcFirstLastPara="1" rIns="91425" wrap="square" tIns="45700">
            <a:noAutofit/>
          </a:bodyPr>
          <a:lstStyle/>
          <a:p>
            <a:pPr indent="-145097" lvl="0" marL="179387" rtl="0" algn="l">
              <a:spcBef>
                <a:spcPts val="0"/>
              </a:spcBef>
              <a:spcAft>
                <a:spcPts val="0"/>
              </a:spcAft>
              <a:buSzPts val="1800"/>
              <a:buChar char="•"/>
            </a:pPr>
            <a:r>
              <a:rPr lang="en-US"/>
              <a:t>Now that you understand how tardigrades respond to space-like conditions, why are tardigrades necessary to study when it comes to humans traveling in space?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US" u="sng">
                <a:solidFill>
                  <a:srgbClr val="1155CC"/>
                </a:solidFill>
                <a:hlinkClick r:id="rId3">
                  <a:extLst>
                    <a:ext uri="{A12FA001-AC4F-418D-AE19-62706E023703}">
                      <ahyp:hlinkClr val="tx"/>
                    </a:ext>
                  </a:extLst>
                </a:hlinkClick>
              </a:rPr>
              <a:t> </a:t>
            </a:r>
            <a:endParaRPr/>
          </a:p>
          <a:p>
            <a:pPr indent="-145097" lvl="0" marL="179387" rtl="0" algn="l">
              <a:spcBef>
                <a:spcPts val="0"/>
              </a:spcBef>
              <a:spcAft>
                <a:spcPts val="0"/>
              </a:spcAft>
              <a:buSzPts val="1800"/>
              <a:buChar char="•"/>
            </a:pPr>
            <a:r>
              <a:rPr lang="en-US"/>
              <a:t>What else are you interested in studying about tardigrades? What other variables could be explored? Explain what you would hope to learn from these variables. </a:t>
            </a:r>
            <a:endParaRPr/>
          </a:p>
        </p:txBody>
      </p:sp>
      <p:pic>
        <p:nvPicPr>
          <p:cNvPr id="281" name="Google Shape;281;ga1ed90f746_0_1614"/>
          <p:cNvPicPr preferRelativeResize="0"/>
          <p:nvPr/>
        </p:nvPicPr>
        <p:blipFill>
          <a:blip r:embed="rId4">
            <a:alphaModFix/>
          </a:blip>
          <a:stretch>
            <a:fillRect/>
          </a:stretch>
        </p:blipFill>
        <p:spPr>
          <a:xfrm>
            <a:off x="6686450" y="693738"/>
            <a:ext cx="4302014" cy="57384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a1ed90f746_0_836"/>
          <p:cNvSpPr txBox="1"/>
          <p:nvPr>
            <p:ph type="ctrTitle"/>
          </p:nvPr>
        </p:nvSpPr>
        <p:spPr>
          <a:xfrm>
            <a:off x="2604800" y="-375833"/>
            <a:ext cx="6503700" cy="1644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i="1" lang="en-US"/>
              <a:t>Mission </a:t>
            </a:r>
            <a:r>
              <a:rPr i="1" lang="en-US">
                <a:extLst>
                  <a:ext uri="http://customooxmlschemas.google.com/">
                    <go:slidesCustomData xmlns:go="http://customooxmlschemas.google.com/" textRoundtripDataId="0"/>
                  </a:ext>
                </a:extLst>
              </a:rPr>
              <a:t>Brief</a:t>
            </a:r>
            <a:endParaRPr i="1"/>
          </a:p>
        </p:txBody>
      </p:sp>
      <p:pic>
        <p:nvPicPr>
          <p:cNvPr id="176" name="Google Shape;176;ga1ed90f746_0_836"/>
          <p:cNvPicPr preferRelativeResize="0"/>
          <p:nvPr/>
        </p:nvPicPr>
        <p:blipFill>
          <a:blip r:embed="rId3">
            <a:alphaModFix/>
          </a:blip>
          <a:stretch>
            <a:fillRect/>
          </a:stretch>
        </p:blipFill>
        <p:spPr>
          <a:xfrm>
            <a:off x="397067" y="1519833"/>
            <a:ext cx="5719128" cy="1644000"/>
          </a:xfrm>
          <a:prstGeom prst="rect">
            <a:avLst/>
          </a:prstGeom>
          <a:noFill/>
          <a:ln>
            <a:noFill/>
          </a:ln>
        </p:spPr>
      </p:pic>
      <p:pic>
        <p:nvPicPr>
          <p:cNvPr id="177" name="Google Shape;177;ga1ed90f746_0_836"/>
          <p:cNvPicPr preferRelativeResize="0"/>
          <p:nvPr/>
        </p:nvPicPr>
        <p:blipFill>
          <a:blip r:embed="rId4">
            <a:alphaModFix/>
          </a:blip>
          <a:stretch>
            <a:fillRect/>
          </a:stretch>
        </p:blipFill>
        <p:spPr>
          <a:xfrm>
            <a:off x="203200" y="3367033"/>
            <a:ext cx="9715500" cy="187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a1ed90f746_0_18"/>
          <p:cNvPicPr preferRelativeResize="0"/>
          <p:nvPr/>
        </p:nvPicPr>
        <p:blipFill>
          <a:blip r:embed="rId3">
            <a:alphaModFix/>
          </a:blip>
          <a:stretch>
            <a:fillRect/>
          </a:stretch>
        </p:blipFill>
        <p:spPr>
          <a:xfrm>
            <a:off x="935533" y="203200"/>
            <a:ext cx="2275096" cy="6451600"/>
          </a:xfrm>
          <a:prstGeom prst="rect">
            <a:avLst/>
          </a:prstGeom>
          <a:noFill/>
          <a:ln>
            <a:noFill/>
          </a:ln>
        </p:spPr>
      </p:pic>
      <p:pic>
        <p:nvPicPr>
          <p:cNvPr id="183" name="Google Shape;183;ga1ed90f746_0_18"/>
          <p:cNvPicPr preferRelativeResize="0"/>
          <p:nvPr/>
        </p:nvPicPr>
        <p:blipFill>
          <a:blip r:embed="rId4">
            <a:alphaModFix/>
          </a:blip>
          <a:stretch>
            <a:fillRect/>
          </a:stretch>
        </p:blipFill>
        <p:spPr>
          <a:xfrm>
            <a:off x="3850029" y="203200"/>
            <a:ext cx="1790532" cy="6451598"/>
          </a:xfrm>
          <a:prstGeom prst="rect">
            <a:avLst/>
          </a:prstGeom>
          <a:noFill/>
          <a:ln>
            <a:noFill/>
          </a:ln>
        </p:spPr>
      </p:pic>
      <p:pic>
        <p:nvPicPr>
          <p:cNvPr id="184" name="Google Shape;184;ga1ed90f746_0_18"/>
          <p:cNvPicPr preferRelativeResize="0"/>
          <p:nvPr/>
        </p:nvPicPr>
        <p:blipFill>
          <a:blip r:embed="rId5">
            <a:alphaModFix/>
          </a:blip>
          <a:stretch>
            <a:fillRect/>
          </a:stretch>
        </p:blipFill>
        <p:spPr>
          <a:xfrm>
            <a:off x="6158794" y="203200"/>
            <a:ext cx="2311205" cy="6451600"/>
          </a:xfrm>
          <a:prstGeom prst="rect">
            <a:avLst/>
          </a:prstGeom>
          <a:noFill/>
          <a:ln>
            <a:noFill/>
          </a:ln>
        </p:spPr>
      </p:pic>
      <p:pic>
        <p:nvPicPr>
          <p:cNvPr id="185" name="Google Shape;185;ga1ed90f746_0_18"/>
          <p:cNvPicPr preferRelativeResize="0"/>
          <p:nvPr/>
        </p:nvPicPr>
        <p:blipFill>
          <a:blip r:embed="rId6">
            <a:alphaModFix/>
          </a:blip>
          <a:stretch>
            <a:fillRect/>
          </a:stretch>
        </p:blipFill>
        <p:spPr>
          <a:xfrm>
            <a:off x="8988233" y="203200"/>
            <a:ext cx="2018138" cy="6451601"/>
          </a:xfrm>
          <a:prstGeom prst="rect">
            <a:avLst/>
          </a:prstGeom>
          <a:noFill/>
          <a:ln>
            <a:noFill/>
          </a:ln>
        </p:spPr>
      </p:pic>
      <p:sp>
        <p:nvSpPr>
          <p:cNvPr id="186" name="Google Shape;186;ga1ed90f746_0_18"/>
          <p:cNvSpPr/>
          <p:nvPr/>
        </p:nvSpPr>
        <p:spPr>
          <a:xfrm>
            <a:off x="2811367" y="2521400"/>
            <a:ext cx="1332900" cy="460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 name="Google Shape;187;ga1ed90f746_0_18"/>
          <p:cNvSpPr/>
          <p:nvPr/>
        </p:nvSpPr>
        <p:spPr>
          <a:xfrm>
            <a:off x="5433033" y="2521400"/>
            <a:ext cx="1332900" cy="460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ga1ed90f746_0_18"/>
          <p:cNvSpPr/>
          <p:nvPr/>
        </p:nvSpPr>
        <p:spPr>
          <a:xfrm>
            <a:off x="8054700" y="2521400"/>
            <a:ext cx="1332900" cy="460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A – Mission Brief</a:t>
            </a:r>
            <a:endParaRPr/>
          </a:p>
        </p:txBody>
      </p:sp>
      <p:sp>
        <p:nvSpPr>
          <p:cNvPr id="194" name="Google Shape;194;p3"/>
          <p:cNvSpPr txBox="1"/>
          <p:nvPr>
            <p:ph idx="3" type="body"/>
          </p:nvPr>
        </p:nvSpPr>
        <p:spPr>
          <a:xfrm>
            <a:off x="304800" y="1225550"/>
            <a:ext cx="5967984" cy="4799013"/>
          </a:xfrm>
          <a:prstGeom prst="rect">
            <a:avLst/>
          </a:prstGeom>
          <a:noFill/>
          <a:ln>
            <a:noFill/>
          </a:ln>
        </p:spPr>
        <p:txBody>
          <a:bodyPr anchorCtr="0" anchor="t" bIns="45700" lIns="91425" spcFirstLastPara="1" rIns="91425" wrap="square" tIns="45700">
            <a:noAutofit/>
          </a:bodyPr>
          <a:lstStyle/>
          <a:p>
            <a:pPr indent="-179387" lvl="0" marL="179387" rtl="0" algn="l">
              <a:lnSpc>
                <a:spcPct val="133000"/>
              </a:lnSpc>
              <a:spcBef>
                <a:spcPts val="0"/>
              </a:spcBef>
              <a:spcAft>
                <a:spcPts val="0"/>
              </a:spcAft>
              <a:buSzPts val="2340"/>
              <a:buChar char="•"/>
            </a:pPr>
            <a:r>
              <a:rPr lang="en-US"/>
              <a:t>What does the Mission Brief suggest about your task to help The Aerospace Corporation?</a:t>
            </a:r>
            <a:endParaRPr/>
          </a:p>
        </p:txBody>
      </p:sp>
      <p:pic>
        <p:nvPicPr>
          <p:cNvPr id="195" name="Google Shape;195;p3"/>
          <p:cNvPicPr preferRelativeResize="0"/>
          <p:nvPr/>
        </p:nvPicPr>
        <p:blipFill rotWithShape="1">
          <a:blip r:embed="rId3">
            <a:alphaModFix/>
          </a:blip>
          <a:srcRect b="0" l="0" r="0" t="0"/>
          <a:stretch/>
        </p:blipFill>
        <p:spPr>
          <a:xfrm>
            <a:off x="5876544" y="1239878"/>
            <a:ext cx="5361432" cy="516092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B – Tardigrade Introduction</a:t>
            </a:r>
            <a:endParaRPr/>
          </a:p>
        </p:txBody>
      </p:sp>
      <p:sp>
        <p:nvSpPr>
          <p:cNvPr id="201" name="Google Shape;201;p2"/>
          <p:cNvSpPr txBox="1"/>
          <p:nvPr>
            <p:ph idx="3" type="body"/>
          </p:nvPr>
        </p:nvSpPr>
        <p:spPr>
          <a:xfrm>
            <a:off x="304800" y="1225550"/>
            <a:ext cx="5099304" cy="4799013"/>
          </a:xfrm>
          <a:prstGeom prst="rect">
            <a:avLst/>
          </a:prstGeom>
          <a:noFill/>
          <a:ln>
            <a:noFill/>
          </a:ln>
        </p:spPr>
        <p:txBody>
          <a:bodyPr anchorCtr="0" anchor="t" bIns="45700" lIns="91425" spcFirstLastPara="1" rIns="91425" wrap="square" tIns="45700">
            <a:noAutofit/>
          </a:bodyPr>
          <a:lstStyle/>
          <a:p>
            <a:pPr indent="-145097" lvl="0" marL="179387" rtl="0" algn="l">
              <a:spcBef>
                <a:spcPts val="0"/>
              </a:spcBef>
              <a:spcAft>
                <a:spcPts val="0"/>
              </a:spcAft>
              <a:buSzPts val="1800"/>
              <a:buChar char="•"/>
            </a:pPr>
            <a:r>
              <a:rPr lang="en-US"/>
              <a:t>Why do space scientists want to study tardigrades? List what variables they study.</a:t>
            </a:r>
            <a:endParaRPr>
              <a:highlight>
                <a:srgbClr val="FFFF00"/>
              </a:highlight>
            </a:endParaRPr>
          </a:p>
          <a:p>
            <a:pPr indent="0" lvl="0" marL="0" rtl="0" algn="l">
              <a:lnSpc>
                <a:spcPct val="133000"/>
              </a:lnSpc>
              <a:spcBef>
                <a:spcPts val="0"/>
              </a:spcBef>
              <a:spcAft>
                <a:spcPts val="0"/>
              </a:spcAft>
              <a:buNone/>
            </a:pPr>
            <a:r>
              <a:t/>
            </a:r>
            <a:endParaRPr/>
          </a:p>
        </p:txBody>
      </p:sp>
      <p:pic>
        <p:nvPicPr>
          <p:cNvPr id="202" name="Google Shape;202;p2"/>
          <p:cNvPicPr preferRelativeResize="0"/>
          <p:nvPr/>
        </p:nvPicPr>
        <p:blipFill>
          <a:blip r:embed="rId3">
            <a:alphaModFix/>
          </a:blip>
          <a:stretch>
            <a:fillRect/>
          </a:stretch>
        </p:blipFill>
        <p:spPr>
          <a:xfrm>
            <a:off x="5572550" y="1225551"/>
            <a:ext cx="5723599" cy="4936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5"/>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C – Vocabulary Development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D – Tardigrade Lab Exploration</a:t>
            </a:r>
            <a:endParaRPr/>
          </a:p>
        </p:txBody>
      </p:sp>
      <p:sp>
        <p:nvSpPr>
          <p:cNvPr id="213" name="Google Shape;213;p4"/>
          <p:cNvSpPr txBox="1"/>
          <p:nvPr>
            <p:ph idx="3" type="body"/>
          </p:nvPr>
        </p:nvSpPr>
        <p:spPr>
          <a:xfrm>
            <a:off x="304800" y="1225550"/>
            <a:ext cx="5310273" cy="4799013"/>
          </a:xfrm>
          <a:prstGeom prst="rect">
            <a:avLst/>
          </a:prstGeom>
          <a:noFill/>
          <a:ln>
            <a:noFill/>
          </a:ln>
        </p:spPr>
        <p:txBody>
          <a:bodyPr anchorCtr="0" anchor="t" bIns="45700" lIns="91425" spcFirstLastPara="1" rIns="91425" wrap="square" tIns="45700">
            <a:noAutofit/>
          </a:bodyPr>
          <a:lstStyle/>
          <a:p>
            <a:pPr indent="-145097" lvl="0" marL="179387" rtl="0" algn="l">
              <a:spcBef>
                <a:spcPts val="0"/>
              </a:spcBef>
              <a:spcAft>
                <a:spcPts val="0"/>
              </a:spcAft>
              <a:buSzPts val="1800"/>
              <a:buChar char="•"/>
            </a:pPr>
            <a:r>
              <a:rPr lang="en-US"/>
              <a:t>Describe the shape of a tardigrade as seen under the microscope.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145097" lvl="0" marL="179387" rtl="0" algn="l">
              <a:spcBef>
                <a:spcPts val="0"/>
              </a:spcBef>
              <a:spcAft>
                <a:spcPts val="0"/>
              </a:spcAft>
              <a:buSzPts val="1800"/>
              <a:buChar char="•"/>
            </a:pPr>
            <a:r>
              <a:rPr lang="en-US"/>
              <a:t>Describe how a tardigrade moves. (This means you will need to search the field for a tardigrade that is in motion to observe). </a:t>
            </a:r>
            <a:endParaRPr>
              <a:highlight>
                <a:srgbClr val="FFFF00"/>
              </a:highlight>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145097" lvl="0" marL="179387" rtl="0" algn="l">
              <a:spcBef>
                <a:spcPts val="0"/>
              </a:spcBef>
              <a:spcAft>
                <a:spcPts val="0"/>
              </a:spcAft>
              <a:buSzPts val="1800"/>
              <a:buChar char="•"/>
            </a:pPr>
            <a:r>
              <a:rPr lang="en-US"/>
              <a:t>If you can find one that is eating, describe how a tardigrade eats. Include the movements it takes to eat and how the body changes with the addition of food.  </a:t>
            </a:r>
            <a:endParaRPr/>
          </a:p>
        </p:txBody>
      </p:sp>
      <p:pic>
        <p:nvPicPr>
          <p:cNvPr id="214" name="Google Shape;214;p4"/>
          <p:cNvPicPr preferRelativeResize="0"/>
          <p:nvPr/>
        </p:nvPicPr>
        <p:blipFill>
          <a:blip r:embed="rId3">
            <a:alphaModFix/>
          </a:blip>
          <a:stretch>
            <a:fillRect/>
          </a:stretch>
        </p:blipFill>
        <p:spPr>
          <a:xfrm>
            <a:off x="6488949" y="967076"/>
            <a:ext cx="4760326" cy="49832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6"/>
          <p:cNvSpPr txBox="1"/>
          <p:nvPr>
            <p:ph type="title"/>
          </p:nvPr>
        </p:nvSpPr>
        <p:spPr>
          <a:xfrm>
            <a:off x="304800" y="233088"/>
            <a:ext cx="10546081" cy="5815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en-US"/>
              <a:t>Section E – Why Tardigrades?</a:t>
            </a:r>
            <a:endParaRPr/>
          </a:p>
        </p:txBody>
      </p:sp>
      <p:sp>
        <p:nvSpPr>
          <p:cNvPr id="220" name="Google Shape;220;p6"/>
          <p:cNvSpPr txBox="1"/>
          <p:nvPr>
            <p:ph idx="3" type="body"/>
          </p:nvPr>
        </p:nvSpPr>
        <p:spPr>
          <a:xfrm>
            <a:off x="304800" y="1225550"/>
            <a:ext cx="5310273" cy="47990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Answer after watching the video:</a:t>
            </a:r>
            <a:endParaRPr/>
          </a:p>
          <a:p>
            <a:pPr indent="-342900" lvl="0" marL="457200" rtl="0" algn="l">
              <a:spcBef>
                <a:spcPts val="0"/>
              </a:spcBef>
              <a:spcAft>
                <a:spcPts val="0"/>
              </a:spcAft>
              <a:buSzPts val="1800"/>
              <a:buAutoNum type="arabicPeriod"/>
            </a:pPr>
            <a:r>
              <a:rPr lang="en-US"/>
              <a:t>What variables do scientists study when looking at tardigrades? Explain what you think each variable means.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AutoNum type="arabicPeriod"/>
            </a:pPr>
            <a:r>
              <a:rPr lang="en-US"/>
              <a:t>What information do scientists hope to gain from studying tardigrades? Explain how that information will help space travel and exploration.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Answer after the class discussion:</a:t>
            </a:r>
            <a:endParaRPr/>
          </a:p>
          <a:p>
            <a:pPr indent="-342900" lvl="0" marL="457200" rtl="0" algn="l">
              <a:spcBef>
                <a:spcPts val="0"/>
              </a:spcBef>
              <a:spcAft>
                <a:spcPts val="0"/>
              </a:spcAft>
              <a:buSzPts val="1800"/>
              <a:buAutoNum type="arabicPeriod"/>
            </a:pPr>
            <a:r>
              <a:rPr lang="en-US"/>
              <a:t>Which variable is most interesting to you in tardigrade studies? Explain what about it interests you.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AutoNum type="arabicPeriod"/>
            </a:pPr>
            <a:r>
              <a:rPr lang="en-US"/>
              <a:t>Why do we study tardigrades?</a:t>
            </a:r>
            <a:endParaRPr/>
          </a:p>
        </p:txBody>
      </p:sp>
      <p:pic>
        <p:nvPicPr>
          <p:cNvPr id="221" name="Google Shape;221;p6"/>
          <p:cNvPicPr preferRelativeResize="0"/>
          <p:nvPr/>
        </p:nvPicPr>
        <p:blipFill>
          <a:blip r:embed="rId3">
            <a:alphaModFix/>
          </a:blip>
          <a:stretch>
            <a:fillRect/>
          </a:stretch>
        </p:blipFill>
        <p:spPr>
          <a:xfrm>
            <a:off x="6715075" y="1752598"/>
            <a:ext cx="4222400" cy="39629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a1ed90f746_0_1627"/>
          <p:cNvSpPr txBox="1"/>
          <p:nvPr>
            <p:ph type="title"/>
          </p:nvPr>
        </p:nvSpPr>
        <p:spPr>
          <a:xfrm>
            <a:off x="304800" y="233088"/>
            <a:ext cx="10546200" cy="581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Variables for Experimental Design</a:t>
            </a:r>
            <a:endParaRPr/>
          </a:p>
        </p:txBody>
      </p:sp>
      <p:sp>
        <p:nvSpPr>
          <p:cNvPr id="228" name="Google Shape;228;ga1ed90f746_0_1627"/>
          <p:cNvSpPr txBox="1"/>
          <p:nvPr>
            <p:ph idx="3" type="body"/>
          </p:nvPr>
        </p:nvSpPr>
        <p:spPr>
          <a:xfrm>
            <a:off x="304796" y="1225566"/>
            <a:ext cx="5501400" cy="4798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a:t>
            </a:r>
            <a:r>
              <a:rPr i="1" lang="en-US"/>
              <a:t>emperature</a:t>
            </a:r>
            <a:endParaRPr i="1"/>
          </a:p>
          <a:p>
            <a:pPr indent="0" lvl="0" marL="0" rtl="0" algn="l">
              <a:spcBef>
                <a:spcPts val="360"/>
              </a:spcBef>
              <a:spcAft>
                <a:spcPts val="0"/>
              </a:spcAft>
              <a:buNone/>
            </a:pPr>
            <a:r>
              <a:t/>
            </a:r>
            <a:endParaRPr i="1"/>
          </a:p>
          <a:p>
            <a:pPr indent="0" lvl="0" marL="0" rtl="0" algn="l">
              <a:spcBef>
                <a:spcPts val="360"/>
              </a:spcBef>
              <a:spcAft>
                <a:spcPts val="0"/>
              </a:spcAft>
              <a:buNone/>
            </a:pPr>
            <a:r>
              <a:rPr i="1" lang="en-US"/>
              <a:t>Vacuum</a:t>
            </a:r>
            <a:endParaRPr i="1"/>
          </a:p>
          <a:p>
            <a:pPr indent="0" lvl="0" marL="0" rtl="0" algn="l">
              <a:spcBef>
                <a:spcPts val="360"/>
              </a:spcBef>
              <a:spcAft>
                <a:spcPts val="0"/>
              </a:spcAft>
              <a:buNone/>
            </a:pPr>
            <a:r>
              <a:t/>
            </a:r>
            <a:endParaRPr i="1"/>
          </a:p>
          <a:p>
            <a:pPr indent="0" lvl="0" marL="0" rtl="0" algn="l">
              <a:spcBef>
                <a:spcPts val="360"/>
              </a:spcBef>
              <a:spcAft>
                <a:spcPts val="0"/>
              </a:spcAft>
              <a:buNone/>
            </a:pPr>
            <a:r>
              <a:rPr i="1" lang="en-US"/>
              <a:t>Lack of Water (dehydration)</a:t>
            </a:r>
            <a:endParaRPr i="1"/>
          </a:p>
          <a:p>
            <a:pPr indent="0" lvl="0" marL="0" rtl="0" algn="l">
              <a:spcBef>
                <a:spcPts val="360"/>
              </a:spcBef>
              <a:spcAft>
                <a:spcPts val="0"/>
              </a:spcAft>
              <a:buNone/>
            </a:pPr>
            <a:r>
              <a:t/>
            </a:r>
            <a:endParaRPr i="1"/>
          </a:p>
          <a:p>
            <a:pPr indent="0" lvl="0" marL="0" rtl="0" algn="l">
              <a:spcBef>
                <a:spcPts val="360"/>
              </a:spcBef>
              <a:spcAft>
                <a:spcPts val="0"/>
              </a:spcAft>
              <a:buNone/>
            </a:pPr>
            <a:r>
              <a:t/>
            </a:r>
            <a:endParaRPr i="1"/>
          </a:p>
          <a:p>
            <a:pPr indent="0" lvl="0" marL="0" rtl="0" algn="l">
              <a:spcBef>
                <a:spcPts val="360"/>
              </a:spcBef>
              <a:spcAft>
                <a:spcPts val="0"/>
              </a:spcAft>
              <a:buNone/>
            </a:pPr>
            <a:r>
              <a:t/>
            </a:r>
            <a:endParaRPr i="1"/>
          </a:p>
          <a:p>
            <a:pPr indent="0" lvl="0" marL="0" rtl="0" algn="l">
              <a:spcBef>
                <a:spcPts val="360"/>
              </a:spcBef>
              <a:spcAft>
                <a:spcPts val="0"/>
              </a:spcAft>
              <a:buNone/>
            </a:pPr>
            <a:r>
              <a:t/>
            </a:r>
            <a:endParaRPr i="1"/>
          </a:p>
          <a:p>
            <a:pPr indent="0" lvl="0" marL="0" rtl="0" algn="l">
              <a:spcBef>
                <a:spcPts val="360"/>
              </a:spcBef>
              <a:spcAft>
                <a:spcPts val="0"/>
              </a:spcAft>
              <a:buNone/>
            </a:pPr>
            <a:r>
              <a:t/>
            </a:r>
            <a:endParaRPr i="1"/>
          </a:p>
          <a:p>
            <a:pPr indent="0" lvl="0" marL="0" rtl="0" algn="l">
              <a:spcBef>
                <a:spcPts val="360"/>
              </a:spcBef>
              <a:spcAft>
                <a:spcPts val="0"/>
              </a:spcAft>
              <a:buNone/>
            </a:pPr>
            <a:r>
              <a:t/>
            </a:r>
            <a:endParaRPr i="1"/>
          </a:p>
          <a:p>
            <a:pPr indent="0" lvl="0" marL="0" rtl="0" algn="l">
              <a:spcBef>
                <a:spcPts val="360"/>
              </a:spcBef>
              <a:spcAft>
                <a:spcPts val="0"/>
              </a:spcAft>
              <a:buNone/>
            </a:pPr>
            <a:r>
              <a:t/>
            </a:r>
            <a:endParaRPr i="1"/>
          </a:p>
          <a:p>
            <a:pPr indent="0" lvl="0" marL="0" rtl="0" algn="l">
              <a:spcBef>
                <a:spcPts val="360"/>
              </a:spcBef>
              <a:spcAft>
                <a:spcPts val="0"/>
              </a:spcAft>
              <a:buNone/>
            </a:pPr>
            <a:r>
              <a:t/>
            </a:r>
            <a:endParaRPr i="1"/>
          </a:p>
          <a:p>
            <a:pPr indent="0" lvl="0" marL="0" rtl="0" algn="l">
              <a:spcBef>
                <a:spcPts val="360"/>
              </a:spcBef>
              <a:spcAft>
                <a:spcPts val="0"/>
              </a:spcAft>
              <a:buNone/>
            </a:pPr>
            <a:r>
              <a:rPr i="1" lang="en-US"/>
              <a:t>Radiation - modeling as a class</a:t>
            </a:r>
            <a:endParaRPr i="1"/>
          </a:p>
        </p:txBody>
      </p:sp>
      <p:pic>
        <p:nvPicPr>
          <p:cNvPr id="229" name="Google Shape;229;ga1ed90f746_0_1627"/>
          <p:cNvPicPr preferRelativeResize="0"/>
          <p:nvPr/>
        </p:nvPicPr>
        <p:blipFill>
          <a:blip r:embed="rId3">
            <a:alphaModFix/>
          </a:blip>
          <a:stretch>
            <a:fillRect/>
          </a:stretch>
        </p:blipFill>
        <p:spPr>
          <a:xfrm>
            <a:off x="5958600" y="1430879"/>
            <a:ext cx="5501401" cy="44011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Standard Title ">
  <a:themeElements>
    <a:clrScheme name="1">
      <a:dk1>
        <a:srgbClr val="000000"/>
      </a:dk1>
      <a:lt1>
        <a:srgbClr val="FFFFFF"/>
      </a:lt1>
      <a:dk2>
        <a:srgbClr val="6F6F6F"/>
      </a:dk2>
      <a:lt2>
        <a:srgbClr val="EEECE1"/>
      </a:lt2>
      <a:accent1>
        <a:srgbClr val="5E8AB3"/>
      </a:accent1>
      <a:accent2>
        <a:srgbClr val="9B7793"/>
      </a:accent2>
      <a:accent3>
        <a:srgbClr val="FF8F1C"/>
      </a:accent3>
      <a:accent4>
        <a:srgbClr val="FFC72C"/>
      </a:accent4>
      <a:accent5>
        <a:srgbClr val="4F868E"/>
      </a:accent5>
      <a:accent6>
        <a:srgbClr val="A3D65E"/>
      </a:accent6>
      <a:hlink>
        <a:srgbClr val="5E8AB3"/>
      </a:hlink>
      <a:folHlink>
        <a:srgbClr val="4F86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orporate Template">
  <a:themeElements>
    <a:clrScheme name="Aerospace New Colors">
      <a:dk1>
        <a:srgbClr val="000000"/>
      </a:dk1>
      <a:lt1>
        <a:srgbClr val="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2D2DE43D8FF8428F0312C7C994E083" ma:contentTypeVersion="9" ma:contentTypeDescription="Create a new document." ma:contentTypeScope="" ma:versionID="6d27f487b567cb037ce9032be2b823c3">
  <xsd:schema xmlns:xsd="http://www.w3.org/2001/XMLSchema" xmlns:xs="http://www.w3.org/2001/XMLSchema" xmlns:p="http://schemas.microsoft.com/office/2006/metadata/properties" xmlns:ns2="d1d391de-a90f-43f8-b45a-3154a05fcbb1" xmlns:ns3="f3e3703c-05c9-464f-8cda-d409bfa5ff0a" targetNamespace="http://schemas.microsoft.com/office/2006/metadata/properties" ma:root="true" ma:fieldsID="dbdbf5dc4c8dbf5fb9859942d0a49b17" ns2:_="" ns3:_="">
    <xsd:import namespace="d1d391de-a90f-43f8-b45a-3154a05fcbb1"/>
    <xsd:import namespace="f3e3703c-05c9-464f-8cda-d409bfa5ff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d391de-a90f-43f8-b45a-3154a05fcb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e3703c-05c9-464f-8cda-d409bfa5ff0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3D3B75-0A70-44CA-B80D-3174C1A3E715}"/>
</file>

<file path=customXml/itemProps2.xml><?xml version="1.0" encoding="utf-8"?>
<ds:datastoreItem xmlns:ds="http://schemas.openxmlformats.org/officeDocument/2006/customXml" ds:itemID="{8FB915E1-9BCE-431B-8D3B-E03A371B3439}"/>
</file>

<file path=customXml/itemProps3.xml><?xml version="1.0" encoding="utf-8"?>
<ds:datastoreItem xmlns:ds="http://schemas.openxmlformats.org/officeDocument/2006/customXml" ds:itemID="{6B827D5C-E9DD-4A48-A45B-DD1B234966E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Leo J Cheatham</dc:creator>
  <dcterms:created xsi:type="dcterms:W3CDTF">2020-10-12T22:31:23Z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0x010100462D2DE43D8FF8428F0312C7C994E083</vt:lpwstr>
  </property>
  <property fmtid="{D5CDD505-2E9C-101B-9397-08002B2CF9AE}" pid="3" name="_dlc_DocIdItemGuid">
    <vt:lpwstr>b211a0b6-7b20-42a0-bb26-2b34700fdb83</vt:lpwstr>
  </property>
</Properties>
</file>